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22" r:id="rId1"/>
  </p:sldMasterIdLst>
  <p:notesMasterIdLst>
    <p:notesMasterId r:id="rId12"/>
  </p:notesMasterIdLst>
  <p:sldIdLst>
    <p:sldId id="257" r:id="rId2"/>
    <p:sldId id="293" r:id="rId3"/>
    <p:sldId id="294" r:id="rId4"/>
    <p:sldId id="305" r:id="rId5"/>
    <p:sldId id="265" r:id="rId6"/>
    <p:sldId id="262" r:id="rId7"/>
    <p:sldId id="306" r:id="rId8"/>
    <p:sldId id="287" r:id="rId9"/>
    <p:sldId id="275" r:id="rId10"/>
    <p:sldId id="28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nia Succar" initials="SS" lastIdx="1" clrIdx="0">
    <p:extLst/>
  </p:cmAuthor>
  <p:cmAuthor id="2" name="Sonia Succar" initials="SS [2]"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5"/>
    <p:restoredTop sz="88889"/>
  </p:normalViewPr>
  <p:slideViewPr>
    <p:cSldViewPr snapToGrid="0" snapToObjects="1">
      <p:cViewPr>
        <p:scale>
          <a:sx n="96" d="100"/>
          <a:sy n="96" d="100"/>
        </p:scale>
        <p:origin x="944" y="7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commentAuthors" Target="commentAuthors.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94F5F-E789-8B42-BB97-D349011245A5}" type="datetimeFigureOut">
              <a:rPr lang="en-US" smtClean="0"/>
              <a:t>2/13/19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5CF0F3-1F88-E840-8F02-755E81B86EC9}" type="slidenum">
              <a:rPr lang="en-US" smtClean="0"/>
              <a:t>‹#›</a:t>
            </a:fld>
            <a:endParaRPr lang="en-US"/>
          </a:p>
        </p:txBody>
      </p:sp>
    </p:spTree>
    <p:extLst>
      <p:ext uri="{BB962C8B-B14F-4D97-AF65-F5344CB8AC3E}">
        <p14:creationId xmlns:p14="http://schemas.microsoft.com/office/powerpoint/2010/main" val="451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cs typeface="Calibri"/>
              </a:rPr>
              <a:t>Nothing to say. Start talking at Slide 2. </a:t>
            </a:r>
            <a:endParaRPr lang="en-US" i="0" dirty="0">
              <a:cs typeface="Calibri"/>
            </a:endParaRPr>
          </a:p>
        </p:txBody>
      </p:sp>
      <p:sp>
        <p:nvSpPr>
          <p:cNvPr id="4" name="Slide Number Placeholder 3"/>
          <p:cNvSpPr>
            <a:spLocks noGrp="1"/>
          </p:cNvSpPr>
          <p:nvPr>
            <p:ph type="sldNum" sz="quarter" idx="10"/>
          </p:nvPr>
        </p:nvSpPr>
        <p:spPr/>
        <p:txBody>
          <a:bodyPr/>
          <a:lstStyle/>
          <a:p>
            <a:fld id="{11272AA5-0B6B-304E-9D56-AAC29E2D33EF}" type="slidenum">
              <a:rPr lang="en-US" smtClean="0"/>
              <a:pPr/>
              <a:t>1</a:t>
            </a:fld>
            <a:endParaRPr lang="en-US" dirty="0"/>
          </a:p>
        </p:txBody>
      </p:sp>
    </p:spTree>
    <p:extLst>
      <p:ext uri="{BB962C8B-B14F-4D97-AF65-F5344CB8AC3E}">
        <p14:creationId xmlns:p14="http://schemas.microsoft.com/office/powerpoint/2010/main" val="751677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(15s) Additionally, coastal cities can also add hybrid solutions that combine both nature-based and gray defenses that have shown to drastically reduce storm surge and prevent erosion. These coastal resiliency measures combined with upstream solutions to capture runoff, are quickly becoming the cost-effective model to help shape our future cities. </a:t>
            </a:r>
            <a:endParaRPr lang="en-US" dirty="0"/>
          </a:p>
        </p:txBody>
      </p:sp>
      <p:sp>
        <p:nvSpPr>
          <p:cNvPr id="4" name="Slide Number Placeholder 3"/>
          <p:cNvSpPr>
            <a:spLocks noGrp="1"/>
          </p:cNvSpPr>
          <p:nvPr>
            <p:ph type="sldNum" sz="quarter" idx="5"/>
          </p:nvPr>
        </p:nvSpPr>
        <p:spPr/>
        <p:txBody>
          <a:bodyPr/>
          <a:lstStyle/>
          <a:p>
            <a:fld id="{11272AA5-0B6B-304E-9D56-AAC29E2D33EF}" type="slidenum">
              <a:rPr lang="en-US" smtClean="0"/>
              <a:pPr/>
              <a:t>4</a:t>
            </a:fld>
            <a:endParaRPr lang="en-US" dirty="0"/>
          </a:p>
        </p:txBody>
      </p:sp>
    </p:spTree>
    <p:extLst>
      <p:ext uri="{BB962C8B-B14F-4D97-AF65-F5344CB8AC3E}">
        <p14:creationId xmlns:p14="http://schemas.microsoft.com/office/powerpoint/2010/main" val="799105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14400">
              <a:defRPr/>
            </a:pPr>
            <a:r>
              <a:rPr lang="en-US" dirty="0" smtClean="0"/>
              <a:t>IN ORDER TO TRANSFORM PROTECT AND INSPIRE, WE NEED TO:</a:t>
            </a:r>
            <a:endParaRPr lang="en-US" sz="1200" kern="1200" dirty="0">
              <a:latin typeface="+mn-lt"/>
              <a:cs typeface="Calibri"/>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E671B23-61F8-4778-91AB-283A97963D6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943940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11272AA5-0B6B-304E-9D56-AAC29E2D33EF}" type="slidenum">
              <a:rPr lang="en-US" smtClean="0"/>
              <a:pPr/>
              <a:t>6</a:t>
            </a:fld>
            <a:endParaRPr lang="en-US" dirty="0"/>
          </a:p>
        </p:txBody>
      </p:sp>
    </p:spTree>
    <p:extLst>
      <p:ext uri="{BB962C8B-B14F-4D97-AF65-F5344CB8AC3E}">
        <p14:creationId xmlns:p14="http://schemas.microsoft.com/office/powerpoint/2010/main" val="640727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F45CF0F3-1F88-E840-8F02-755E81B86EC9}" type="slidenum">
              <a:rPr lang="en-US" smtClean="0"/>
              <a:t>7</a:t>
            </a:fld>
            <a:endParaRPr lang="en-US"/>
          </a:p>
        </p:txBody>
      </p:sp>
    </p:spTree>
    <p:extLst>
      <p:ext uri="{BB962C8B-B14F-4D97-AF65-F5344CB8AC3E}">
        <p14:creationId xmlns:p14="http://schemas.microsoft.com/office/powerpoint/2010/main" val="1644856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Los Angeles River, a concrete eye sore, starting with the revitalization of 11 miles of their 51 mile river, diverting treated wastewater into the River, and creating marshlands along the River with</a:t>
            </a:r>
            <a:r>
              <a:rPr lang="en-US" dirty="0" smtClean="0">
                <a:cs typeface="Calibri"/>
              </a:rPr>
              <a:t> a bike path.</a:t>
            </a:r>
          </a:p>
          <a:p>
            <a:r>
              <a:rPr lang="en-US" dirty="0" smtClean="0">
                <a:cs typeface="Calibri"/>
              </a:rPr>
              <a:t>IN ADDITION, THEY ARE WORKING CLOSELY WITH THEIR SCIENCE AND FIELD TEAMS TO ENGAGE</a:t>
            </a:r>
            <a:r>
              <a:rPr lang="en-US" baseline="0" dirty="0" smtClean="0">
                <a:cs typeface="Calibri"/>
              </a:rPr>
              <a:t> THE PUBLIC IN AN ENGAGING BIODIVERSITY</a:t>
            </a:r>
            <a:endParaRPr lang="en-US" dirty="0" smtClean="0">
              <a:cs typeface="Calibri"/>
            </a:endParaRPr>
          </a:p>
          <a:p>
            <a:r>
              <a:rPr lang="en-US" dirty="0" smtClean="0">
                <a:cs typeface="Calibri"/>
              </a:rPr>
              <a:t>Biodiversity</a:t>
            </a:r>
            <a:r>
              <a:rPr lang="en-US" baseline="0" dirty="0" smtClean="0">
                <a:cs typeface="Calibri"/>
              </a:rPr>
              <a:t> Analysis, CALLED A </a:t>
            </a:r>
            <a:r>
              <a:rPr lang="en-US" baseline="0" dirty="0" err="1" smtClean="0">
                <a:cs typeface="Calibri"/>
              </a:rPr>
              <a:t>BioBlitz</a:t>
            </a:r>
            <a:r>
              <a:rPr lang="en-US" baseline="0" dirty="0" smtClean="0">
                <a:cs typeface="Calibri"/>
              </a:rPr>
              <a:t> - a Citizen Science Activity THAT HAS HELPED TO COLLECTED THOUSANDS OF OBSERVATIONS OF WILDLIFE AND MARINE WILDLIFE IN THIS CORRIDOR (ONE CONGRESSIONAL SEAT IN CALIFORNIA) TO PRESENT FINDINGS OF SPECIFIC WILDLIFE OBSERVED LIVING IN THIS URBAN LANDSCAPE.</a:t>
            </a:r>
            <a:endParaRPr lang="en-US" dirty="0"/>
          </a:p>
        </p:txBody>
      </p:sp>
      <p:sp>
        <p:nvSpPr>
          <p:cNvPr id="4" name="Slide Number Placeholder 3"/>
          <p:cNvSpPr>
            <a:spLocks noGrp="1"/>
          </p:cNvSpPr>
          <p:nvPr>
            <p:ph type="sldNum" sz="quarter" idx="5"/>
          </p:nvPr>
        </p:nvSpPr>
        <p:spPr/>
        <p:txBody>
          <a:bodyPr/>
          <a:lstStyle/>
          <a:p>
            <a:fld id="{11272AA5-0B6B-304E-9D56-AAC29E2D33EF}" type="slidenum">
              <a:rPr lang="en-US" smtClean="0"/>
              <a:pPr/>
              <a:t>8</a:t>
            </a:fld>
            <a:endParaRPr lang="en-US" dirty="0"/>
          </a:p>
        </p:txBody>
      </p:sp>
    </p:spTree>
    <p:extLst>
      <p:ext uri="{BB962C8B-B14F-4D97-AF65-F5344CB8AC3E}">
        <p14:creationId xmlns:p14="http://schemas.microsoft.com/office/powerpoint/2010/main" val="363256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TNC LED Projects on public land that were seen yesterday on the Tour</a:t>
            </a:r>
            <a:r>
              <a:rPr lang="en-US" baseline="0" dirty="0" smtClean="0"/>
              <a:t>. Wagner Creek Jackson Site. Which will be a true demonstration site, and educational site to help educate the public on the benefits, with heavy monitoring of water quantity and water quality, and the shoreline features with wetlands and mangroves. COMPLETION DATE BY APRIL </a:t>
            </a:r>
            <a:r>
              <a:rPr lang="mr-IN" baseline="0" dirty="0" smtClean="0"/>
              <a:t>–</a:t>
            </a:r>
            <a:r>
              <a:rPr lang="en-US" baseline="0" dirty="0" smtClean="0"/>
              <a:t> WORKING TOWARDS EARTH DAY ON APRIL 22ND! AND the Kristi House House site, a larger public park project with these same features, but with more impact that can have more of the public enjoy it and significant visibility from 836 and Metrorail. Both include pro-bono engineering and design services from CH2M/Jacobs Engineering.</a:t>
            </a:r>
          </a:p>
          <a:p>
            <a:r>
              <a:rPr lang="en-US" baseline="0" dirty="0" smtClean="0"/>
              <a:t>ACROSS PILLARS: SCIENCE, FIELD AND STEWARDSHIP TEAM ACTING AS PROJECT MANAGERS. NURSERY FROM OUR BLOWING ROCKS PRESERVE TO SUPPLY SOME OF THE TREES.</a:t>
            </a:r>
          </a:p>
          <a:p>
            <a:r>
              <a:rPr lang="en-US" baseline="0" dirty="0" smtClean="0"/>
              <a:t>Recognize the timeline and how long this has taken since they’ve been hearing about the Creek.</a:t>
            </a:r>
            <a:endParaRPr lang="en-US" dirty="0"/>
          </a:p>
        </p:txBody>
      </p:sp>
      <p:sp>
        <p:nvSpPr>
          <p:cNvPr id="4" name="Slide Number Placeholder 3"/>
          <p:cNvSpPr>
            <a:spLocks noGrp="1"/>
          </p:cNvSpPr>
          <p:nvPr>
            <p:ph type="sldNum" sz="quarter" idx="10"/>
          </p:nvPr>
        </p:nvSpPr>
        <p:spPr/>
        <p:txBody>
          <a:bodyPr/>
          <a:lstStyle/>
          <a:p>
            <a:fld id="{F45CF0F3-1F88-E840-8F02-755E81B86EC9}" type="slidenum">
              <a:rPr lang="en-US" smtClean="0"/>
              <a:t>9</a:t>
            </a:fld>
            <a:endParaRPr lang="en-US"/>
          </a:p>
        </p:txBody>
      </p:sp>
    </p:spTree>
    <p:extLst>
      <p:ext uri="{BB962C8B-B14F-4D97-AF65-F5344CB8AC3E}">
        <p14:creationId xmlns:p14="http://schemas.microsoft.com/office/powerpoint/2010/main" val="413542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272AA5-0B6B-304E-9D56-AAC29E2D33EF}" type="slidenum">
              <a:rPr lang="en-US" smtClean="0"/>
              <a:pPr/>
              <a:t>10</a:t>
            </a:fld>
            <a:endParaRPr lang="en-US" dirty="0"/>
          </a:p>
        </p:txBody>
      </p:sp>
    </p:spTree>
    <p:extLst>
      <p:ext uri="{BB962C8B-B14F-4D97-AF65-F5344CB8AC3E}">
        <p14:creationId xmlns:p14="http://schemas.microsoft.com/office/powerpoint/2010/main" val="1363723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1D2E076D-5D9A-F542-BED1-107159A5E60C}" type="datetimeFigureOut">
              <a:rPr lang="en-US" smtClean="0"/>
              <a:t>2/13/19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01551A-7C62-8345-A90E-AA5AB6FCDF9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2E076D-5D9A-F542-BED1-107159A5E60C}" type="datetimeFigureOut">
              <a:rPr lang="en-US" smtClean="0"/>
              <a:t>2/13/19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1551A-7C62-8345-A90E-AA5AB6FCDF9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2E076D-5D9A-F542-BED1-107159A5E60C}" type="datetimeFigureOut">
              <a:rPr lang="en-US" smtClean="0"/>
              <a:t>2/13/19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1551A-7C62-8345-A90E-AA5AB6FCDF9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2E076D-5D9A-F542-BED1-107159A5E60C}" type="datetimeFigureOut">
              <a:rPr lang="en-US" smtClean="0"/>
              <a:t>2/13/19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1551A-7C62-8345-A90E-AA5AB6FCDF97}"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2E076D-5D9A-F542-BED1-107159A5E60C}" type="datetimeFigureOut">
              <a:rPr lang="en-US" smtClean="0"/>
              <a:t>2/13/19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1551A-7C62-8345-A90E-AA5AB6FCDF97}"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D2E076D-5D9A-F542-BED1-107159A5E60C}" type="datetimeFigureOut">
              <a:rPr lang="en-US" smtClean="0"/>
              <a:t>2/13/19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01551A-7C62-8345-A90E-AA5AB6FCDF97}"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D2E076D-5D9A-F542-BED1-107159A5E60C}" type="datetimeFigureOut">
              <a:rPr lang="en-US" smtClean="0"/>
              <a:t>2/13/19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01551A-7C62-8345-A90E-AA5AB6FCDF97}"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2E076D-5D9A-F542-BED1-107159A5E60C}" type="datetimeFigureOut">
              <a:rPr lang="en-US" smtClean="0"/>
              <a:t>2/13/19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1551A-7C62-8345-A90E-AA5AB6FCDF97}"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2E076D-5D9A-F542-BED1-107159A5E60C}" type="datetimeFigureOut">
              <a:rPr lang="en-US" smtClean="0"/>
              <a:t>2/13/19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1551A-7C62-8345-A90E-AA5AB6FCDF97}"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est of the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786467"/>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Title Placeholder 21"/>
          <p:cNvSpPr>
            <a:spLocks noGrp="1"/>
          </p:cNvSpPr>
          <p:nvPr>
            <p:ph type="title"/>
          </p:nvPr>
        </p:nvSpPr>
        <p:spPr>
          <a:xfrm>
            <a:off x="0" y="0"/>
            <a:ext cx="12192000" cy="1530706"/>
          </a:xfrm>
          <a:prstGeom prst="rect">
            <a:avLst/>
          </a:prstGeom>
        </p:spPr>
        <p:txBody>
          <a:bodyPr vert="horz" wrap="square" lIns="457200" tIns="0" rIns="0" bIns="0" anchor="ctr" anchorCtr="0">
            <a:noAutofit/>
          </a:bodyPr>
          <a:lstStyle>
            <a:lvl1pPr>
              <a:defRPr>
                <a:solidFill>
                  <a:schemeClr val="bg1">
                    <a:lumMod val="50000"/>
                  </a:schemeClr>
                </a:solidFill>
              </a:defRPr>
            </a:lvl1pPr>
          </a:lstStyle>
          <a:p>
            <a:r>
              <a:rPr kumimoji="0" lang="en-US" dirty="0"/>
              <a:t>Click to edit Master title style</a:t>
            </a:r>
          </a:p>
        </p:txBody>
      </p:sp>
    </p:spTree>
    <p:extLst>
      <p:ext uri="{BB962C8B-B14F-4D97-AF65-F5344CB8AC3E}">
        <p14:creationId xmlns:p14="http://schemas.microsoft.com/office/powerpoint/2010/main" val="103886035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2E076D-5D9A-F542-BED1-107159A5E60C}" type="datetimeFigureOut">
              <a:rPr lang="en-US" smtClean="0"/>
              <a:t>2/13/19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1551A-7C62-8345-A90E-AA5AB6FCDF9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7" name="Title Placeholder 21"/>
          <p:cNvSpPr>
            <a:spLocks noGrp="1"/>
          </p:cNvSpPr>
          <p:nvPr>
            <p:ph type="title"/>
          </p:nvPr>
        </p:nvSpPr>
        <p:spPr>
          <a:xfrm>
            <a:off x="0" y="0"/>
            <a:ext cx="12192000" cy="1530706"/>
          </a:xfrm>
          <a:prstGeom prst="rect">
            <a:avLst/>
          </a:prstGeom>
        </p:spPr>
        <p:txBody>
          <a:bodyPr vert="horz" wrap="square" lIns="457200" tIns="0" rIns="0" bIns="0" anchor="ctr" anchorCtr="0">
            <a:noAutofit/>
          </a:bodyPr>
          <a:lstStyle>
            <a:lvl1pPr>
              <a:defRPr>
                <a:solidFill>
                  <a:schemeClr val="bg1">
                    <a:lumMod val="50000"/>
                  </a:schemeClr>
                </a:solidFill>
              </a:defRPr>
            </a:lvl1pPr>
          </a:lstStyle>
          <a:p>
            <a:r>
              <a:rPr kumimoji="0" lang="en-US" dirty="0"/>
              <a:t>Click to edit Master title style</a:t>
            </a:r>
          </a:p>
        </p:txBody>
      </p:sp>
    </p:spTree>
    <p:extLst>
      <p:ext uri="{BB962C8B-B14F-4D97-AF65-F5344CB8AC3E}">
        <p14:creationId xmlns:p14="http://schemas.microsoft.com/office/powerpoint/2010/main" val="897352373"/>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609600" y="6199633"/>
            <a:ext cx="3860800" cy="365125"/>
          </a:xfrm>
          <a:prstGeom prst="rect">
            <a:avLst/>
          </a:prstGeom>
        </p:spPr>
        <p:txBody>
          <a:bodyPr/>
          <a:lstStyle/>
          <a:p>
            <a:r>
              <a:rPr lang="en-US">
                <a:solidFill>
                  <a:srgbClr val="9BBB59">
                    <a:lumMod val="75000"/>
                  </a:srgbClr>
                </a:solidFill>
              </a:rPr>
              <a:t>THE NATURE CONSERVANCY</a:t>
            </a:r>
            <a:endParaRPr lang="en-US" dirty="0">
              <a:solidFill>
                <a:srgbClr val="9BBB59">
                  <a:lumMod val="75000"/>
                </a:srgbClr>
              </a:solidFill>
            </a:endParaRPr>
          </a:p>
        </p:txBody>
      </p:sp>
      <p:sp>
        <p:nvSpPr>
          <p:cNvPr id="4" name="Slide Number Placeholder 3"/>
          <p:cNvSpPr>
            <a:spLocks noGrp="1"/>
          </p:cNvSpPr>
          <p:nvPr>
            <p:ph type="sldNum" sz="quarter" idx="11"/>
          </p:nvPr>
        </p:nvSpPr>
        <p:spPr>
          <a:xfrm>
            <a:off x="8534400" y="6199633"/>
            <a:ext cx="2844800" cy="365125"/>
          </a:xfrm>
          <a:prstGeom prst="rect">
            <a:avLst/>
          </a:prstGeom>
        </p:spPr>
        <p:txBody>
          <a:bodyPr/>
          <a:lstStyle/>
          <a:p>
            <a:r>
              <a:rPr lang="en-US">
                <a:solidFill>
                  <a:srgbClr val="9BBB59">
                    <a:lumMod val="75000"/>
                  </a:srgbClr>
                </a:solidFill>
              </a:rPr>
              <a:t>// </a:t>
            </a:r>
            <a:fld id="{6EBBD346-2A3F-4E20-8ABD-C529BB950026}" type="slidenum">
              <a:rPr lang="en-US" smtClean="0">
                <a:solidFill>
                  <a:srgbClr val="9BBB59">
                    <a:lumMod val="75000"/>
                  </a:srgbClr>
                </a:solidFill>
              </a:rPr>
              <a:pPr/>
              <a:t>‹#›</a:t>
            </a:fld>
            <a:endParaRPr lang="en-US" dirty="0">
              <a:solidFill>
                <a:srgbClr val="9BBB59">
                  <a:lumMod val="75000"/>
                </a:srgbClr>
              </a:solidFill>
            </a:endParaRPr>
          </a:p>
        </p:txBody>
      </p:sp>
      <p:sp>
        <p:nvSpPr>
          <p:cNvPr id="5" name="Title 1"/>
          <p:cNvSpPr>
            <a:spLocks noGrp="1"/>
          </p:cNvSpPr>
          <p:nvPr>
            <p:ph type="title"/>
          </p:nvPr>
        </p:nvSpPr>
        <p:spPr>
          <a:xfrm>
            <a:off x="609600" y="45720"/>
            <a:ext cx="10972800" cy="1143000"/>
          </a:xfrm>
        </p:spPr>
        <p:txBody>
          <a:bodyPr/>
          <a:lstStyle>
            <a:lvl1pPr algn="l">
              <a:defRPr b="1" cap="all">
                <a:solidFill>
                  <a:schemeClr val="tx1">
                    <a:lumMod val="65000"/>
                    <a:lumOff val="35000"/>
                  </a:schemeClr>
                </a:solidFill>
              </a:defRPr>
            </a:lvl1pPr>
          </a:lstStyle>
          <a:p>
            <a:r>
              <a:rPr lang="en-US" dirty="0"/>
              <a:t>Click to edit Master title style</a:t>
            </a:r>
          </a:p>
        </p:txBody>
      </p:sp>
      <p:sp>
        <p:nvSpPr>
          <p:cNvPr id="7" name="Picture Placeholder 6"/>
          <p:cNvSpPr>
            <a:spLocks noGrp="1"/>
          </p:cNvSpPr>
          <p:nvPr>
            <p:ph type="pic" sz="quarter" idx="12"/>
          </p:nvPr>
        </p:nvSpPr>
        <p:spPr>
          <a:xfrm>
            <a:off x="0" y="1097280"/>
            <a:ext cx="4023360" cy="4992624"/>
          </a:xfrm>
        </p:spPr>
        <p:txBody>
          <a:bodyPr/>
          <a:lstStyle/>
          <a:p>
            <a:endParaRPr lang="en-US"/>
          </a:p>
        </p:txBody>
      </p:sp>
      <p:sp>
        <p:nvSpPr>
          <p:cNvPr id="8" name="Picture Placeholder 6"/>
          <p:cNvSpPr>
            <a:spLocks noGrp="1"/>
          </p:cNvSpPr>
          <p:nvPr>
            <p:ph type="pic" sz="quarter" idx="13"/>
          </p:nvPr>
        </p:nvSpPr>
        <p:spPr>
          <a:xfrm>
            <a:off x="4104640" y="1097280"/>
            <a:ext cx="4023360" cy="4992624"/>
          </a:xfrm>
        </p:spPr>
        <p:txBody>
          <a:bodyPr/>
          <a:lstStyle/>
          <a:p>
            <a:endParaRPr lang="en-US"/>
          </a:p>
        </p:txBody>
      </p:sp>
      <p:sp>
        <p:nvSpPr>
          <p:cNvPr id="9" name="Picture Placeholder 6"/>
          <p:cNvSpPr>
            <a:spLocks noGrp="1"/>
          </p:cNvSpPr>
          <p:nvPr>
            <p:ph type="pic" sz="quarter" idx="14"/>
          </p:nvPr>
        </p:nvSpPr>
        <p:spPr>
          <a:xfrm>
            <a:off x="8229600" y="1097280"/>
            <a:ext cx="4023360" cy="4992624"/>
          </a:xfrm>
        </p:spPr>
        <p:txBody>
          <a:bodyPr/>
          <a:lstStyle/>
          <a:p>
            <a:endParaRPr lang="en-US"/>
          </a:p>
        </p:txBody>
      </p:sp>
    </p:spTree>
    <p:extLst>
      <p:ext uri="{BB962C8B-B14F-4D97-AF65-F5344CB8AC3E}">
        <p14:creationId xmlns:p14="http://schemas.microsoft.com/office/powerpoint/2010/main" val="2368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Title Placeholder 21"/>
          <p:cNvSpPr>
            <a:spLocks noGrp="1"/>
          </p:cNvSpPr>
          <p:nvPr>
            <p:ph type="title"/>
          </p:nvPr>
        </p:nvSpPr>
        <p:spPr>
          <a:xfrm>
            <a:off x="0" y="0"/>
            <a:ext cx="12192000" cy="1530706"/>
          </a:xfrm>
          <a:prstGeom prst="rect">
            <a:avLst/>
          </a:prstGeom>
        </p:spPr>
        <p:txBody>
          <a:bodyPr vert="horz" wrap="square" lIns="457200" tIns="0" rIns="0" bIns="0" anchor="ctr" anchorCtr="0">
            <a:noAutofit/>
          </a:bodyPr>
          <a:lstStyle>
            <a:lvl1pPr>
              <a:defRPr>
                <a:solidFill>
                  <a:schemeClr val="bg1">
                    <a:lumMod val="50000"/>
                  </a:schemeClr>
                </a:solidFill>
              </a:defRPr>
            </a:lvl1pPr>
          </a:lstStyle>
          <a:p>
            <a:r>
              <a:rPr kumimoji="0" lang="en-US" dirty="0"/>
              <a:t>Click to edit Master title style</a:t>
            </a:r>
          </a:p>
        </p:txBody>
      </p:sp>
    </p:spTree>
    <p:extLst>
      <p:ext uri="{BB962C8B-B14F-4D97-AF65-F5344CB8AC3E}">
        <p14:creationId xmlns:p14="http://schemas.microsoft.com/office/powerpoint/2010/main" val="70747021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7" name="Title Placeholder 21"/>
          <p:cNvSpPr>
            <a:spLocks noGrp="1"/>
          </p:cNvSpPr>
          <p:nvPr>
            <p:ph type="title"/>
          </p:nvPr>
        </p:nvSpPr>
        <p:spPr>
          <a:xfrm>
            <a:off x="0" y="0"/>
            <a:ext cx="12192000" cy="1530706"/>
          </a:xfrm>
          <a:prstGeom prst="rect">
            <a:avLst/>
          </a:prstGeom>
        </p:spPr>
        <p:txBody>
          <a:bodyPr vert="horz" wrap="square" lIns="457200" tIns="0" rIns="0" bIns="0" anchor="ctr" anchorCtr="0">
            <a:noAutofit/>
          </a:bodyPr>
          <a:lstStyle>
            <a:lvl1pPr>
              <a:defRPr>
                <a:solidFill>
                  <a:schemeClr val="bg1">
                    <a:lumMod val="50000"/>
                  </a:schemeClr>
                </a:solidFill>
              </a:defRPr>
            </a:lvl1pPr>
          </a:lstStyle>
          <a:p>
            <a:r>
              <a:rPr kumimoji="0" lang="en-US" dirty="0"/>
              <a:t>Click to edit Master title style</a:t>
            </a:r>
          </a:p>
        </p:txBody>
      </p:sp>
    </p:spTree>
    <p:extLst>
      <p:ext uri="{BB962C8B-B14F-4D97-AF65-F5344CB8AC3E}">
        <p14:creationId xmlns:p14="http://schemas.microsoft.com/office/powerpoint/2010/main" val="198243371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2E076D-5D9A-F542-BED1-107159A5E60C}" type="datetimeFigureOut">
              <a:rPr lang="en-US" smtClean="0"/>
              <a:t>2/13/19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1551A-7C62-8345-A90E-AA5AB6FCDF9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2E076D-5D9A-F542-BED1-107159A5E60C}" type="datetimeFigureOut">
              <a:rPr lang="en-US" smtClean="0"/>
              <a:t>2/13/19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1551A-7C62-8345-A90E-AA5AB6FCDF9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2E076D-5D9A-F542-BED1-107159A5E60C}" type="datetimeFigureOut">
              <a:rPr lang="en-US" smtClean="0"/>
              <a:t>2/13/19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01551A-7C62-8345-A90E-AA5AB6FCDF9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2E076D-5D9A-F542-BED1-107159A5E60C}" type="datetimeFigureOut">
              <a:rPr lang="en-US" smtClean="0"/>
              <a:t>2/13/19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01551A-7C62-8345-A90E-AA5AB6FCDF9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2E076D-5D9A-F542-BED1-107159A5E60C}" type="datetimeFigureOut">
              <a:rPr lang="en-US" smtClean="0"/>
              <a:t>2/13/19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01551A-7C62-8345-A90E-AA5AB6FCDF9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2E076D-5D9A-F542-BED1-107159A5E60C}" type="datetimeFigureOut">
              <a:rPr lang="en-US" smtClean="0"/>
              <a:t>2/13/19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1551A-7C62-8345-A90E-AA5AB6FCDF9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2E076D-5D9A-F542-BED1-107159A5E60C}" type="datetimeFigureOut">
              <a:rPr lang="en-US" smtClean="0"/>
              <a:t>2/13/19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1551A-7C62-8345-A90E-AA5AB6FCDF9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1D2E076D-5D9A-F542-BED1-107159A5E60C}" type="datetimeFigureOut">
              <a:rPr lang="en-US" smtClean="0"/>
              <a:t>2/13/19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8E01551A-7C62-8345-A90E-AA5AB6FCDF97}" type="slidenum">
              <a:rPr lang="en-US" smtClean="0"/>
              <a:t>‹#›</a:t>
            </a:fld>
            <a:endParaRPr lang="en-US"/>
          </a:p>
        </p:txBody>
      </p:sp>
    </p:spTree>
    <p:extLst>
      <p:ext uri="{BB962C8B-B14F-4D97-AF65-F5344CB8AC3E}">
        <p14:creationId xmlns:p14="http://schemas.microsoft.com/office/powerpoint/2010/main" val="1011377096"/>
      </p:ext>
    </p:extLst>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 id="2147484334" r:id="rId12"/>
    <p:sldLayoutId id="2147484335" r:id="rId13"/>
    <p:sldLayoutId id="2147484336" r:id="rId14"/>
    <p:sldLayoutId id="2147484337" r:id="rId15"/>
    <p:sldLayoutId id="2147484338" r:id="rId16"/>
    <p:sldLayoutId id="2147484339" r:id="rId17"/>
    <p:sldLayoutId id="2147484340" r:id="rId18"/>
    <p:sldLayoutId id="2147484342" r:id="rId19"/>
    <p:sldLayoutId id="2147484344" r:id="rId20"/>
    <p:sldLayoutId id="2147484345" r:id="rId21"/>
    <p:sldLayoutId id="2147484346" r:id="rId22"/>
    <p:sldLayoutId id="2147484347" r:id="rId23"/>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1" Type="http://schemas.openxmlformats.org/officeDocument/2006/relationships/slideLayout" Target="../slideLayouts/slideLayout18.xml"/><Relationship Id="rId2"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18.xml"/><Relationship Id="rId2"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1.xml"/><Relationship Id="rId3"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11.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G"/><Relationship Id="rId1" Type="http://schemas.openxmlformats.org/officeDocument/2006/relationships/slideLayout" Target="../slideLayouts/slideLayout20.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png"/><Relationship Id="rId1" Type="http://schemas.openxmlformats.org/officeDocument/2006/relationships/slideLayout" Target="../slideLayouts/slideLayout2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23708" y="0"/>
            <a:ext cx="10958692" cy="6858000"/>
          </a:xfrm>
          <a:prstGeom prst="rect">
            <a:avLst/>
          </a:prstGeom>
        </p:spPr>
      </p:pic>
      <p:sp>
        <p:nvSpPr>
          <p:cNvPr id="16" name="Chevron 4"/>
          <p:cNvSpPr/>
          <p:nvPr/>
        </p:nvSpPr>
        <p:spPr>
          <a:xfrm>
            <a:off x="6678930" y="2068643"/>
            <a:ext cx="4395002" cy="35206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7238" tIns="102413" rIns="102413" bIns="102413" numCol="1" spcCol="1270" anchor="ctr" anchorCtr="0">
            <a:noAutofit/>
          </a:bodyPr>
          <a:lstStyle>
            <a:defPPr>
              <a:defRPr lang="en-US"/>
            </a:defPPr>
            <a:lvl1pPr marL="0" algn="l" defTabSz="586130" rtl="0" eaLnBrk="1" latinLnBrk="0" hangingPunct="1">
              <a:defRPr sz="2308" kern="1200">
                <a:solidFill>
                  <a:schemeClr val="tx1"/>
                </a:solidFill>
                <a:latin typeface="+mn-lt"/>
                <a:ea typeface="+mn-ea"/>
                <a:cs typeface="+mn-cs"/>
              </a:defRPr>
            </a:lvl1pPr>
            <a:lvl2pPr marL="586130" algn="l" defTabSz="586130" rtl="0" eaLnBrk="1" latinLnBrk="0" hangingPunct="1">
              <a:defRPr sz="2308" kern="1200">
                <a:solidFill>
                  <a:schemeClr val="tx1"/>
                </a:solidFill>
                <a:latin typeface="+mn-lt"/>
                <a:ea typeface="+mn-ea"/>
                <a:cs typeface="+mn-cs"/>
              </a:defRPr>
            </a:lvl2pPr>
            <a:lvl3pPr marL="1172261" algn="l" defTabSz="586130" rtl="0" eaLnBrk="1" latinLnBrk="0" hangingPunct="1">
              <a:defRPr sz="2308" kern="1200">
                <a:solidFill>
                  <a:schemeClr val="tx1"/>
                </a:solidFill>
                <a:latin typeface="+mn-lt"/>
                <a:ea typeface="+mn-ea"/>
                <a:cs typeface="+mn-cs"/>
              </a:defRPr>
            </a:lvl3pPr>
            <a:lvl4pPr marL="1758391" algn="l" defTabSz="586130" rtl="0" eaLnBrk="1" latinLnBrk="0" hangingPunct="1">
              <a:defRPr sz="2308" kern="1200">
                <a:solidFill>
                  <a:schemeClr val="tx1"/>
                </a:solidFill>
                <a:latin typeface="+mn-lt"/>
                <a:ea typeface="+mn-ea"/>
                <a:cs typeface="+mn-cs"/>
              </a:defRPr>
            </a:lvl4pPr>
            <a:lvl5pPr marL="2344522" algn="l" defTabSz="586130" rtl="0" eaLnBrk="1" latinLnBrk="0" hangingPunct="1">
              <a:defRPr sz="2308" kern="1200">
                <a:solidFill>
                  <a:schemeClr val="tx1"/>
                </a:solidFill>
                <a:latin typeface="+mn-lt"/>
                <a:ea typeface="+mn-ea"/>
                <a:cs typeface="+mn-cs"/>
              </a:defRPr>
            </a:lvl5pPr>
            <a:lvl6pPr marL="2930652" algn="l" defTabSz="586130" rtl="0" eaLnBrk="1" latinLnBrk="0" hangingPunct="1">
              <a:defRPr sz="2308" kern="1200">
                <a:solidFill>
                  <a:schemeClr val="tx1"/>
                </a:solidFill>
                <a:latin typeface="+mn-lt"/>
                <a:ea typeface="+mn-ea"/>
                <a:cs typeface="+mn-cs"/>
              </a:defRPr>
            </a:lvl6pPr>
            <a:lvl7pPr marL="3516782" algn="l" defTabSz="586130" rtl="0" eaLnBrk="1" latinLnBrk="0" hangingPunct="1">
              <a:defRPr sz="2308" kern="1200">
                <a:solidFill>
                  <a:schemeClr val="tx1"/>
                </a:solidFill>
                <a:latin typeface="+mn-lt"/>
                <a:ea typeface="+mn-ea"/>
                <a:cs typeface="+mn-cs"/>
              </a:defRPr>
            </a:lvl7pPr>
            <a:lvl8pPr marL="4102913" algn="l" defTabSz="586130" rtl="0" eaLnBrk="1" latinLnBrk="0" hangingPunct="1">
              <a:defRPr sz="2308" kern="1200">
                <a:solidFill>
                  <a:schemeClr val="tx1"/>
                </a:solidFill>
                <a:latin typeface="+mn-lt"/>
                <a:ea typeface="+mn-ea"/>
                <a:cs typeface="+mn-cs"/>
              </a:defRPr>
            </a:lvl8pPr>
            <a:lvl9pPr marL="4689043" algn="l" defTabSz="586130" rtl="0" eaLnBrk="1" latinLnBrk="0" hangingPunct="1">
              <a:defRPr sz="2308" kern="1200">
                <a:solidFill>
                  <a:schemeClr val="tx1"/>
                </a:solidFill>
                <a:latin typeface="+mn-lt"/>
                <a:ea typeface="+mn-ea"/>
                <a:cs typeface="+mn-cs"/>
              </a:defRPr>
            </a:lvl9pPr>
          </a:lstStyle>
          <a:p>
            <a:pPr lvl="0" algn="ctr" defTabSz="3413760">
              <a:lnSpc>
                <a:spcPct val="90000"/>
              </a:lnSpc>
              <a:spcBef>
                <a:spcPct val="0"/>
              </a:spcBef>
              <a:spcAft>
                <a:spcPct val="35000"/>
              </a:spcAft>
            </a:pPr>
            <a:endParaRPr lang="en-US" sz="7680" kern="1200" dirty="0"/>
          </a:p>
        </p:txBody>
      </p:sp>
      <p:sp>
        <p:nvSpPr>
          <p:cNvPr id="6" name="Title 3"/>
          <p:cNvSpPr>
            <a:spLocks noGrp="1"/>
          </p:cNvSpPr>
          <p:nvPr>
            <p:ph type="title" idx="4294967295"/>
          </p:nvPr>
        </p:nvSpPr>
        <p:spPr>
          <a:xfrm>
            <a:off x="0" y="254000"/>
            <a:ext cx="10096500" cy="541338"/>
          </a:xfrm>
        </p:spPr>
        <p:txBody>
          <a:bodyPr>
            <a:noAutofit/>
          </a:bodyPr>
          <a:lstStyle>
            <a:defPPr>
              <a:defRPr lang="en-US"/>
            </a:defPPr>
            <a:lvl1pPr marL="0" algn="l" defTabSz="586130" rtl="0" eaLnBrk="1" latinLnBrk="0" hangingPunct="1">
              <a:defRPr sz="2308" kern="1200">
                <a:solidFill>
                  <a:schemeClr val="tx1"/>
                </a:solidFill>
                <a:latin typeface="+mn-lt"/>
                <a:ea typeface="+mn-ea"/>
                <a:cs typeface="+mn-cs"/>
              </a:defRPr>
            </a:lvl1pPr>
            <a:lvl2pPr marL="586130" algn="l" defTabSz="586130" rtl="0" eaLnBrk="1" latinLnBrk="0" hangingPunct="1">
              <a:defRPr sz="2308" kern="1200">
                <a:solidFill>
                  <a:schemeClr val="tx1"/>
                </a:solidFill>
                <a:latin typeface="+mn-lt"/>
                <a:ea typeface="+mn-ea"/>
                <a:cs typeface="+mn-cs"/>
              </a:defRPr>
            </a:lvl2pPr>
            <a:lvl3pPr marL="1172261" algn="l" defTabSz="586130" rtl="0" eaLnBrk="1" latinLnBrk="0" hangingPunct="1">
              <a:defRPr sz="2308" kern="1200">
                <a:solidFill>
                  <a:schemeClr val="tx1"/>
                </a:solidFill>
                <a:latin typeface="+mn-lt"/>
                <a:ea typeface="+mn-ea"/>
                <a:cs typeface="+mn-cs"/>
              </a:defRPr>
            </a:lvl3pPr>
            <a:lvl4pPr marL="1758391" algn="l" defTabSz="586130" rtl="0" eaLnBrk="1" latinLnBrk="0" hangingPunct="1">
              <a:defRPr sz="2308" kern="1200">
                <a:solidFill>
                  <a:schemeClr val="tx1"/>
                </a:solidFill>
                <a:latin typeface="+mn-lt"/>
                <a:ea typeface="+mn-ea"/>
                <a:cs typeface="+mn-cs"/>
              </a:defRPr>
            </a:lvl4pPr>
            <a:lvl5pPr marL="2344522" algn="l" defTabSz="586130" rtl="0" eaLnBrk="1" latinLnBrk="0" hangingPunct="1">
              <a:defRPr sz="2308" kern="1200">
                <a:solidFill>
                  <a:schemeClr val="tx1"/>
                </a:solidFill>
                <a:latin typeface="+mn-lt"/>
                <a:ea typeface="+mn-ea"/>
                <a:cs typeface="+mn-cs"/>
              </a:defRPr>
            </a:lvl5pPr>
            <a:lvl6pPr marL="2930652" algn="l" defTabSz="586130" rtl="0" eaLnBrk="1" latinLnBrk="0" hangingPunct="1">
              <a:defRPr sz="2308" kern="1200">
                <a:solidFill>
                  <a:schemeClr val="tx1"/>
                </a:solidFill>
                <a:latin typeface="+mn-lt"/>
                <a:ea typeface="+mn-ea"/>
                <a:cs typeface="+mn-cs"/>
              </a:defRPr>
            </a:lvl6pPr>
            <a:lvl7pPr marL="3516782" algn="l" defTabSz="586130" rtl="0" eaLnBrk="1" latinLnBrk="0" hangingPunct="1">
              <a:defRPr sz="2308" kern="1200">
                <a:solidFill>
                  <a:schemeClr val="tx1"/>
                </a:solidFill>
                <a:latin typeface="+mn-lt"/>
                <a:ea typeface="+mn-ea"/>
                <a:cs typeface="+mn-cs"/>
              </a:defRPr>
            </a:lvl7pPr>
            <a:lvl8pPr marL="4102913" algn="l" defTabSz="586130" rtl="0" eaLnBrk="1" latinLnBrk="0" hangingPunct="1">
              <a:defRPr sz="2308" kern="1200">
                <a:solidFill>
                  <a:schemeClr val="tx1"/>
                </a:solidFill>
                <a:latin typeface="+mn-lt"/>
                <a:ea typeface="+mn-ea"/>
                <a:cs typeface="+mn-cs"/>
              </a:defRPr>
            </a:lvl8pPr>
            <a:lvl9pPr marL="4689043" algn="l" defTabSz="586130" rtl="0" eaLnBrk="1" latinLnBrk="0" hangingPunct="1">
              <a:defRPr sz="2308" kern="1200">
                <a:solidFill>
                  <a:schemeClr val="tx1"/>
                </a:solidFill>
                <a:latin typeface="+mn-lt"/>
                <a:ea typeface="+mn-ea"/>
                <a:cs typeface="+mn-cs"/>
              </a:defRPr>
            </a:lvl9pPr>
          </a:lstStyle>
          <a:p>
            <a:r>
              <a:rPr lang="en-US" sz="3360" dirty="0">
                <a:solidFill>
                  <a:schemeClr val="tx1">
                    <a:lumMod val="75000"/>
                    <a:lumOff val="25000"/>
                  </a:schemeClr>
                </a:solidFill>
                <a:latin typeface="Franklin Gothic Book" panose="020B0503020102020204" pitchFamily="34" charset="0"/>
              </a:rPr>
              <a:t/>
            </a:r>
            <a:br>
              <a:rPr lang="en-US" sz="3360" dirty="0">
                <a:solidFill>
                  <a:schemeClr val="tx1">
                    <a:lumMod val="75000"/>
                    <a:lumOff val="25000"/>
                  </a:schemeClr>
                </a:solidFill>
                <a:latin typeface="Franklin Gothic Book" panose="020B0503020102020204" pitchFamily="34" charset="0"/>
              </a:rPr>
            </a:br>
            <a:endParaRPr lang="en-US" sz="3360" b="1" dirty="0">
              <a:solidFill>
                <a:schemeClr val="tx1">
                  <a:lumMod val="75000"/>
                  <a:lumOff val="25000"/>
                </a:schemeClr>
              </a:solidFill>
              <a:latin typeface="Franklin Gothic Book" panose="020B0503020102020204" pitchFamily="34" charset="0"/>
            </a:endParaRPr>
          </a:p>
        </p:txBody>
      </p:sp>
      <p:sp>
        <p:nvSpPr>
          <p:cNvPr id="11" name="Title 1"/>
          <p:cNvSpPr txBox="1">
            <a:spLocks/>
          </p:cNvSpPr>
          <p:nvPr/>
        </p:nvSpPr>
        <p:spPr>
          <a:xfrm>
            <a:off x="3924542" y="1362937"/>
            <a:ext cx="4573924" cy="4452096"/>
          </a:xfrm>
          <a:prstGeom prst="rect">
            <a:avLst/>
          </a:prstGeom>
          <a:solidFill>
            <a:srgbClr val="F3901D">
              <a:alpha val="85098"/>
            </a:srgbClr>
          </a:solidFill>
          <a:ln w="76200" cmpd="sng">
            <a:noFill/>
          </a:ln>
          <a:effectLst/>
        </p:spPr>
        <p:txBody>
          <a:bodyPr anchor="ctr"/>
          <a:lstStyle>
            <a:defPPr>
              <a:defRPr lang="en-US"/>
            </a:defPPr>
            <a:lvl1pPr marL="0" algn="l" defTabSz="586130" rtl="0" eaLnBrk="1" latinLnBrk="0" hangingPunct="1">
              <a:defRPr sz="2308" kern="1200">
                <a:solidFill>
                  <a:schemeClr val="tx1"/>
                </a:solidFill>
                <a:latin typeface="+mn-lt"/>
                <a:ea typeface="+mn-ea"/>
                <a:cs typeface="+mn-cs"/>
              </a:defRPr>
            </a:lvl1pPr>
            <a:lvl2pPr marL="586130" algn="l" defTabSz="586130" rtl="0" eaLnBrk="1" latinLnBrk="0" hangingPunct="1">
              <a:defRPr sz="2308" kern="1200">
                <a:solidFill>
                  <a:schemeClr val="tx1"/>
                </a:solidFill>
                <a:latin typeface="+mn-lt"/>
                <a:ea typeface="+mn-ea"/>
                <a:cs typeface="+mn-cs"/>
              </a:defRPr>
            </a:lvl2pPr>
            <a:lvl3pPr marL="1172261" algn="l" defTabSz="586130" rtl="0" eaLnBrk="1" latinLnBrk="0" hangingPunct="1">
              <a:defRPr sz="2308" kern="1200">
                <a:solidFill>
                  <a:schemeClr val="tx1"/>
                </a:solidFill>
                <a:latin typeface="+mn-lt"/>
                <a:ea typeface="+mn-ea"/>
                <a:cs typeface="+mn-cs"/>
              </a:defRPr>
            </a:lvl3pPr>
            <a:lvl4pPr marL="1758391" algn="l" defTabSz="586130" rtl="0" eaLnBrk="1" latinLnBrk="0" hangingPunct="1">
              <a:defRPr sz="2308" kern="1200">
                <a:solidFill>
                  <a:schemeClr val="tx1"/>
                </a:solidFill>
                <a:latin typeface="+mn-lt"/>
                <a:ea typeface="+mn-ea"/>
                <a:cs typeface="+mn-cs"/>
              </a:defRPr>
            </a:lvl4pPr>
            <a:lvl5pPr marL="2344522" algn="l" defTabSz="586130" rtl="0" eaLnBrk="1" latinLnBrk="0" hangingPunct="1">
              <a:defRPr sz="2308" kern="1200">
                <a:solidFill>
                  <a:schemeClr val="tx1"/>
                </a:solidFill>
                <a:latin typeface="+mn-lt"/>
                <a:ea typeface="+mn-ea"/>
                <a:cs typeface="+mn-cs"/>
              </a:defRPr>
            </a:lvl5pPr>
            <a:lvl6pPr marL="2930652" algn="l" defTabSz="586130" rtl="0" eaLnBrk="1" latinLnBrk="0" hangingPunct="1">
              <a:defRPr sz="2308" kern="1200">
                <a:solidFill>
                  <a:schemeClr val="tx1"/>
                </a:solidFill>
                <a:latin typeface="+mn-lt"/>
                <a:ea typeface="+mn-ea"/>
                <a:cs typeface="+mn-cs"/>
              </a:defRPr>
            </a:lvl6pPr>
            <a:lvl7pPr marL="3516782" algn="l" defTabSz="586130" rtl="0" eaLnBrk="1" latinLnBrk="0" hangingPunct="1">
              <a:defRPr sz="2308" kern="1200">
                <a:solidFill>
                  <a:schemeClr val="tx1"/>
                </a:solidFill>
                <a:latin typeface="+mn-lt"/>
                <a:ea typeface="+mn-ea"/>
                <a:cs typeface="+mn-cs"/>
              </a:defRPr>
            </a:lvl7pPr>
            <a:lvl8pPr marL="4102913" algn="l" defTabSz="586130" rtl="0" eaLnBrk="1" latinLnBrk="0" hangingPunct="1">
              <a:defRPr sz="2308" kern="1200">
                <a:solidFill>
                  <a:schemeClr val="tx1"/>
                </a:solidFill>
                <a:latin typeface="+mn-lt"/>
                <a:ea typeface="+mn-ea"/>
                <a:cs typeface="+mn-cs"/>
              </a:defRPr>
            </a:lvl8pPr>
            <a:lvl9pPr marL="4689043" algn="l" defTabSz="586130" rtl="0" eaLnBrk="1" latinLnBrk="0" hangingPunct="1">
              <a:defRPr sz="2308" kern="1200">
                <a:solidFill>
                  <a:schemeClr val="tx1"/>
                </a:solidFill>
                <a:latin typeface="+mn-lt"/>
                <a:ea typeface="+mn-ea"/>
                <a:cs typeface="+mn-cs"/>
              </a:defRPr>
            </a:lvl9pPr>
          </a:lstStyle>
          <a:p>
            <a:pPr algn="ctr">
              <a:lnSpc>
                <a:spcPts val="4560"/>
              </a:lnSpc>
              <a:spcAft>
                <a:spcPts val="960"/>
              </a:spcAft>
            </a:pPr>
            <a:r>
              <a:rPr lang="en-US" sz="4800" dirty="0" smtClean="0">
                <a:solidFill>
                  <a:schemeClr val="bg2"/>
                </a:solidFill>
                <a:ea typeface="Chronicle Text G2 Roman" charset="0"/>
                <a:cs typeface="Chronicle Text G2 Roman" charset="0"/>
              </a:rPr>
              <a:t>CITIES</a:t>
            </a:r>
          </a:p>
          <a:p>
            <a:pPr algn="ctr">
              <a:lnSpc>
                <a:spcPts val="4560"/>
              </a:lnSpc>
              <a:spcAft>
                <a:spcPts val="960"/>
              </a:spcAft>
            </a:pPr>
            <a:r>
              <a:rPr lang="en-US" sz="4800" b="0" dirty="0" smtClean="0">
                <a:solidFill>
                  <a:schemeClr val="bg2"/>
                </a:solidFill>
                <a:ea typeface="Chronicle Text G2 Roman" charset="0"/>
                <a:cs typeface="Chronicle Text G2 Roman" charset="0"/>
              </a:rPr>
              <a:t>MIAMI</a:t>
            </a:r>
          </a:p>
          <a:p>
            <a:pPr algn="ctr">
              <a:lnSpc>
                <a:spcPct val="100000"/>
              </a:lnSpc>
            </a:pPr>
            <a:endParaRPr lang="en-US" sz="2160" b="0" dirty="0" smtClean="0">
              <a:solidFill>
                <a:schemeClr val="bg2"/>
              </a:solidFill>
              <a:latin typeface="+mj-lt"/>
              <a:cs typeface="Franklin Gothic Book"/>
            </a:endParaRPr>
          </a:p>
          <a:p>
            <a:pPr algn="ctr">
              <a:lnSpc>
                <a:spcPct val="100000"/>
              </a:lnSpc>
            </a:pPr>
            <a:endParaRPr lang="en-US" sz="2160" dirty="0">
              <a:solidFill>
                <a:schemeClr val="bg2"/>
              </a:solidFill>
              <a:latin typeface="+mj-lt"/>
              <a:cs typeface="Franklin Gothic Book"/>
            </a:endParaRPr>
          </a:p>
          <a:p>
            <a:pPr algn="ctr">
              <a:lnSpc>
                <a:spcPct val="100000"/>
              </a:lnSpc>
            </a:pPr>
            <a:r>
              <a:rPr lang="en-US" sz="2160" b="0" dirty="0" smtClean="0">
                <a:solidFill>
                  <a:schemeClr val="bg2"/>
                </a:solidFill>
                <a:latin typeface="+mj-lt"/>
                <a:cs typeface="Franklin Gothic Book"/>
              </a:rPr>
              <a:t>Sonia </a:t>
            </a:r>
            <a:r>
              <a:rPr lang="en-US" sz="2160" b="0" dirty="0">
                <a:solidFill>
                  <a:schemeClr val="bg2"/>
                </a:solidFill>
                <a:latin typeface="+mj-lt"/>
                <a:cs typeface="Franklin Gothic Book"/>
              </a:rPr>
              <a:t>Succar Rodriguez</a:t>
            </a:r>
          </a:p>
          <a:p>
            <a:pPr algn="ctr">
              <a:lnSpc>
                <a:spcPct val="100000"/>
              </a:lnSpc>
            </a:pPr>
            <a:r>
              <a:rPr lang="en-US" sz="2160" b="0" dirty="0" smtClean="0">
                <a:solidFill>
                  <a:schemeClr val="bg2"/>
                </a:solidFill>
                <a:latin typeface="+mj-lt"/>
                <a:cs typeface="Franklin Gothic Book"/>
              </a:rPr>
              <a:t>Cities Program Manager</a:t>
            </a:r>
            <a:endParaRPr lang="en-US" sz="2160" b="0" dirty="0">
              <a:solidFill>
                <a:schemeClr val="bg2"/>
              </a:solidFill>
              <a:latin typeface="+mj-lt"/>
              <a:cs typeface="Franklin Gothic Book"/>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75895" y="6020074"/>
            <a:ext cx="1661066" cy="628680"/>
          </a:xfrm>
          <a:prstGeom prst="rect">
            <a:avLst/>
          </a:prstGeom>
        </p:spPr>
      </p:pic>
    </p:spTree>
    <p:extLst>
      <p:ext uri="{BB962C8B-B14F-4D97-AF65-F5344CB8AC3E}">
        <p14:creationId xmlns:p14="http://schemas.microsoft.com/office/powerpoint/2010/main" val="1413171515"/>
      </p:ext>
    </p:extLst>
  </p:cSld>
  <p:clrMapOvr>
    <a:masterClrMapping/>
  </p:clrMapOvr>
  <p:transition spd="slow" advTm="20198">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609447" y="1825"/>
            <a:ext cx="10966952" cy="6854345"/>
          </a:xfrm>
          <a:prstGeom prst="rect">
            <a:avLst/>
          </a:prstGeom>
        </p:spPr>
      </p:pic>
      <p:sp>
        <p:nvSpPr>
          <p:cNvPr id="9" name="TextBox 8"/>
          <p:cNvSpPr txBox="1"/>
          <p:nvPr/>
        </p:nvSpPr>
        <p:spPr>
          <a:xfrm>
            <a:off x="1158240" y="501126"/>
            <a:ext cx="5264726" cy="874470"/>
          </a:xfrm>
          <a:prstGeom prst="rect">
            <a:avLst/>
          </a:prstGeom>
          <a:noFill/>
        </p:spPr>
        <p:txBody>
          <a:bodyPr wrap="square" lIns="0" tIns="0" rIns="0" bIns="0" rtlCol="0">
            <a:spAutoFit/>
          </a:bodyPr>
          <a:lstStyle/>
          <a:p>
            <a:pPr>
              <a:lnSpc>
                <a:spcPts val="6480"/>
              </a:lnSpc>
            </a:pPr>
            <a:r>
              <a:rPr lang="en-US" sz="6480" b="1" dirty="0">
                <a:solidFill>
                  <a:schemeClr val="bg1"/>
                </a:solidFill>
                <a:latin typeface="+mj-lt"/>
                <a:ea typeface="Whitney Semibold" charset="0"/>
                <a:cs typeface="Whitney Semibold" charset="0"/>
              </a:rPr>
              <a:t>THANK YOU</a:t>
            </a:r>
          </a:p>
        </p:txBody>
      </p:sp>
      <p:sp>
        <p:nvSpPr>
          <p:cNvPr id="6" name="Title 1"/>
          <p:cNvSpPr txBox="1">
            <a:spLocks/>
          </p:cNvSpPr>
          <p:nvPr/>
        </p:nvSpPr>
        <p:spPr>
          <a:xfrm>
            <a:off x="609446" y="3502855"/>
            <a:ext cx="4343554" cy="3355142"/>
          </a:xfrm>
          <a:prstGeom prst="rect">
            <a:avLst/>
          </a:prstGeom>
          <a:solidFill>
            <a:srgbClr val="0096D6">
              <a:alpha val="85098"/>
            </a:srgbClr>
          </a:solidFill>
          <a:ln w="76200" cmpd="sng">
            <a:noFill/>
          </a:ln>
          <a:effectLst/>
        </p:spPr>
        <p:txBody>
          <a:bodyPr lIns="438912" tIns="658368" rIns="438912" bIns="438912" anchor="ctr"/>
          <a:lstStyle>
            <a:lvl1pPr algn="l" defTabSz="457200" rtl="0" eaLnBrk="1" latinLnBrk="0" hangingPunct="1">
              <a:lnSpc>
                <a:spcPct val="80000"/>
              </a:lnSpc>
              <a:spcBef>
                <a:spcPct val="0"/>
              </a:spcBef>
              <a:buNone/>
              <a:defRPr sz="2800" b="1" kern="1200" spc="0">
                <a:solidFill>
                  <a:schemeClr val="tx1">
                    <a:lumMod val="65000"/>
                    <a:lumOff val="35000"/>
                  </a:schemeClr>
                </a:solidFill>
                <a:latin typeface="Arial"/>
                <a:ea typeface="+mj-ea"/>
                <a:cs typeface="Arial"/>
              </a:defRPr>
            </a:lvl1pPr>
          </a:lstStyle>
          <a:p>
            <a:r>
              <a:rPr lang="en-US" sz="3360" b="0" baseline="30000" dirty="0">
                <a:solidFill>
                  <a:schemeClr val="bg1"/>
                </a:solidFill>
                <a:latin typeface="+mn-lt"/>
                <a:ea typeface="Whitney Book" charset="0"/>
                <a:cs typeface="Whitney Book" charset="0"/>
              </a:rPr>
              <a:t>nature.org/</a:t>
            </a:r>
            <a:r>
              <a:rPr lang="en-US" sz="3360" b="0" baseline="30000" dirty="0" err="1">
                <a:solidFill>
                  <a:schemeClr val="bg1"/>
                </a:solidFill>
                <a:latin typeface="+mn-lt"/>
                <a:ea typeface="Whitney Book" charset="0"/>
                <a:cs typeface="Whitney Book" charset="0"/>
              </a:rPr>
              <a:t>florida</a:t>
            </a:r>
            <a:endParaRPr lang="en-US" sz="3360" b="0" baseline="30000" dirty="0">
              <a:solidFill>
                <a:schemeClr val="bg1"/>
              </a:solidFill>
              <a:latin typeface="+mn-lt"/>
              <a:ea typeface="Whitney Book" charset="0"/>
              <a:cs typeface="Whitney Book" charset="0"/>
            </a:endParaRPr>
          </a:p>
          <a:p>
            <a:endParaRPr lang="en-US" sz="3360" b="0" baseline="30000" dirty="0">
              <a:solidFill>
                <a:schemeClr val="bg1"/>
              </a:solidFill>
              <a:latin typeface="+mn-lt"/>
              <a:ea typeface="Whitney Book" charset="0"/>
              <a:cs typeface="Whitney Book" charset="0"/>
            </a:endParaRPr>
          </a:p>
          <a:p>
            <a:r>
              <a:rPr lang="en-US" sz="3360" b="0" baseline="30000" dirty="0">
                <a:solidFill>
                  <a:schemeClr val="bg1"/>
                </a:solidFill>
                <a:latin typeface="+mn-lt"/>
                <a:ea typeface="Whitney Book" charset="0"/>
                <a:cs typeface="Whitney Book" charset="0"/>
              </a:rPr>
              <a:t>Sonia</a:t>
            </a:r>
            <a:r>
              <a:rPr lang="en-US" sz="3360" b="0" dirty="0">
                <a:solidFill>
                  <a:schemeClr val="bg1"/>
                </a:solidFill>
                <a:latin typeface="+mn-lt"/>
                <a:ea typeface="Whitney Book" charset="0"/>
                <a:cs typeface="Whitney Book" charset="0"/>
              </a:rPr>
              <a:t> </a:t>
            </a:r>
            <a:r>
              <a:rPr lang="en-US" sz="3360" b="0" baseline="30000" dirty="0">
                <a:solidFill>
                  <a:schemeClr val="bg1"/>
                </a:solidFill>
                <a:latin typeface="+mn-lt"/>
                <a:ea typeface="Whitney Book" charset="0"/>
                <a:cs typeface="Whitney Book" charset="0"/>
              </a:rPr>
              <a:t>Succar Rodriguez</a:t>
            </a:r>
          </a:p>
          <a:p>
            <a:r>
              <a:rPr lang="en-US" sz="3360" b="0" baseline="30000" dirty="0">
                <a:solidFill>
                  <a:schemeClr val="bg1"/>
                </a:solidFill>
                <a:latin typeface="+mn-lt"/>
                <a:ea typeface="Whitney Book" charset="0"/>
                <a:cs typeface="Whitney Book" charset="0"/>
              </a:rPr>
              <a:t>Florida Cities - Miami</a:t>
            </a:r>
          </a:p>
          <a:p>
            <a:r>
              <a:rPr lang="en-US" sz="3360" b="0" baseline="30000" dirty="0">
                <a:solidFill>
                  <a:schemeClr val="bg1"/>
                </a:solidFill>
                <a:latin typeface="+mn-lt"/>
                <a:ea typeface="Whitney Book" charset="0"/>
                <a:cs typeface="Whitney Book" charset="0"/>
              </a:rPr>
              <a:t>sonia.succar@tnc.org</a:t>
            </a:r>
          </a:p>
          <a:p>
            <a:endParaRPr lang="en-US" sz="3360" b="0" baseline="30000" dirty="0">
              <a:solidFill>
                <a:schemeClr val="bg1"/>
              </a:solidFill>
              <a:latin typeface="+mn-lt"/>
              <a:ea typeface="Whitney Book" charset="0"/>
              <a:cs typeface="Whitney Book" charset="0"/>
            </a:endParaRPr>
          </a:p>
          <a:p>
            <a:r>
              <a:rPr lang="en-US" sz="2400" b="0" dirty="0">
                <a:solidFill>
                  <a:schemeClr val="bg1"/>
                </a:solidFill>
                <a:latin typeface="+mn-lt"/>
                <a:ea typeface="Whitney Book" charset="0"/>
                <a:cs typeface="Whitney Book" charset="0"/>
              </a:rPr>
              <a:t>@</a:t>
            </a:r>
            <a:r>
              <a:rPr lang="en-US" sz="2400" b="0" dirty="0" err="1">
                <a:solidFill>
                  <a:schemeClr val="bg1"/>
                </a:solidFill>
                <a:latin typeface="+mn-lt"/>
                <a:ea typeface="Whitney Book" charset="0"/>
                <a:cs typeface="Whitney Book" charset="0"/>
              </a:rPr>
              <a:t>natureconservancyFL</a:t>
            </a:r>
            <a:endParaRPr lang="en-US" sz="2400" b="0" dirty="0">
              <a:solidFill>
                <a:schemeClr val="bg1"/>
              </a:solidFill>
              <a:latin typeface="+mn-lt"/>
              <a:ea typeface="Whitney Book" charset="0"/>
              <a:cs typeface="Whitney Book" charset="0"/>
            </a:endParaRPr>
          </a:p>
        </p:txBody>
      </p:sp>
    </p:spTree>
    <p:extLst>
      <p:ext uri="{BB962C8B-B14F-4D97-AF65-F5344CB8AC3E}">
        <p14:creationId xmlns:p14="http://schemas.microsoft.com/office/powerpoint/2010/main" val="1424240879"/>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8383" y="450574"/>
            <a:ext cx="9647581" cy="553998"/>
          </a:xfrm>
          <a:prstGeom prst="rect">
            <a:avLst/>
          </a:prstGeom>
          <a:noFill/>
        </p:spPr>
        <p:txBody>
          <a:bodyPr wrap="square" rtlCol="0">
            <a:spAutoFit/>
          </a:bodyPr>
          <a:lstStyle/>
          <a:p>
            <a:r>
              <a:rPr lang="en-US" sz="3000" dirty="0" smtClean="0"/>
              <a:t>TRANSFORMING THE CITY LANDSCAPE + </a:t>
            </a:r>
          </a:p>
        </p:txBody>
      </p:sp>
      <p:sp>
        <p:nvSpPr>
          <p:cNvPr id="3" name="TextBox 2"/>
          <p:cNvSpPr txBox="1"/>
          <p:nvPr/>
        </p:nvSpPr>
        <p:spPr>
          <a:xfrm>
            <a:off x="397565" y="1431234"/>
            <a:ext cx="11025810" cy="2185214"/>
          </a:xfrm>
          <a:prstGeom prst="rect">
            <a:avLst/>
          </a:prstGeom>
          <a:noFill/>
        </p:spPr>
        <p:txBody>
          <a:bodyPr wrap="square" rtlCol="0">
            <a:spAutoFit/>
          </a:bodyPr>
          <a:lstStyle/>
          <a:p>
            <a:r>
              <a:rPr lang="en-US" sz="2500" dirty="0" smtClean="0"/>
              <a:t>OBJECTIVE: Enhance the quality and quantity of open space in cities and ensure the long term health of urban socio-ecological systems, with particular attention to communities who lack quality open space and are most vulnerable to climate change. </a:t>
            </a:r>
            <a:endParaRPr lang="en-US" sz="2500" dirty="0"/>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1192" y="4215869"/>
            <a:ext cx="3697583" cy="20336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23" y="4215868"/>
            <a:ext cx="3118476" cy="208002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3976" y="4187688"/>
            <a:ext cx="3091336" cy="2061852"/>
          </a:xfrm>
          <a:prstGeom prst="rect">
            <a:avLst/>
          </a:prstGeom>
        </p:spPr>
      </p:pic>
    </p:spTree>
    <p:extLst>
      <p:ext uri="{BB962C8B-B14F-4D97-AF65-F5344CB8AC3E}">
        <p14:creationId xmlns:p14="http://schemas.microsoft.com/office/powerpoint/2010/main" val="975299082"/>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8383" y="450574"/>
            <a:ext cx="9647581" cy="553998"/>
          </a:xfrm>
          <a:prstGeom prst="rect">
            <a:avLst/>
          </a:prstGeom>
          <a:noFill/>
        </p:spPr>
        <p:txBody>
          <a:bodyPr wrap="square" rtlCol="0">
            <a:spAutoFit/>
          </a:bodyPr>
          <a:lstStyle/>
          <a:p>
            <a:r>
              <a:rPr lang="en-US" sz="3000" dirty="0" smtClean="0"/>
              <a:t>ADVANCING URBAN WATER SOLUTIONS</a:t>
            </a:r>
            <a:endParaRPr lang="en-US" sz="3000" dirty="0"/>
          </a:p>
        </p:txBody>
      </p:sp>
      <p:sp>
        <p:nvSpPr>
          <p:cNvPr id="3" name="TextBox 2"/>
          <p:cNvSpPr txBox="1"/>
          <p:nvPr/>
        </p:nvSpPr>
        <p:spPr>
          <a:xfrm>
            <a:off x="530087" y="1431237"/>
            <a:ext cx="11012556" cy="3339376"/>
          </a:xfrm>
          <a:prstGeom prst="rect">
            <a:avLst/>
          </a:prstGeom>
          <a:noFill/>
        </p:spPr>
        <p:txBody>
          <a:bodyPr wrap="square" rtlCol="0">
            <a:spAutoFit/>
          </a:bodyPr>
          <a:lstStyle/>
          <a:p>
            <a:r>
              <a:rPr lang="en-US" sz="2500" dirty="0" smtClean="0"/>
              <a:t>OBJECTIVE: Create a systemic shift in how urban communities address their water supply, storm water, wastewater and localize flooding challenges towards multi-benefit and integrated solutions to ensure the long term health and safety of urban communities and the natural systems that support them, particularly those most in need and most vulnerable to climate change. </a:t>
            </a:r>
            <a:endParaRPr lang="en-US" sz="2500" dirty="0"/>
          </a:p>
          <a:p>
            <a:endParaRPr lang="en-US" sz="2500" b="1" dirty="0"/>
          </a:p>
          <a:p>
            <a:endParaRPr lang="en-US" sz="2500" dirty="0"/>
          </a:p>
          <a:p>
            <a:endParaRPr lang="en-US" dirty="0" smtClean="0"/>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781" y="4187688"/>
            <a:ext cx="3439411" cy="242625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7951" y="4180293"/>
            <a:ext cx="3601076" cy="240001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5905" y="4189352"/>
            <a:ext cx="3616738" cy="2390953"/>
          </a:xfrm>
          <a:prstGeom prst="rect">
            <a:avLst/>
          </a:prstGeom>
        </p:spPr>
      </p:pic>
    </p:spTree>
    <p:extLst>
      <p:ext uri="{BB962C8B-B14F-4D97-AF65-F5344CB8AC3E}">
        <p14:creationId xmlns:p14="http://schemas.microsoft.com/office/powerpoint/2010/main" val="1379829853"/>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92073" y="1761540"/>
            <a:ext cx="5182630" cy="4317775"/>
          </a:xfrm>
          <a:prstGeom prst="rect">
            <a:avLst/>
          </a:prstGeom>
        </p:spPr>
      </p:pic>
      <p:pic>
        <p:nvPicPr>
          <p:cNvPr id="4" name="Picture 3"/>
          <p:cNvPicPr>
            <a:picLocks noChangeAspect="1"/>
          </p:cNvPicPr>
          <p:nvPr/>
        </p:nvPicPr>
        <p:blipFill>
          <a:blip r:embed="rId4"/>
          <a:stretch>
            <a:fillRect/>
          </a:stretch>
        </p:blipFill>
        <p:spPr>
          <a:xfrm>
            <a:off x="6178505" y="1742621"/>
            <a:ext cx="5507703" cy="4355611"/>
          </a:xfrm>
          <a:prstGeom prst="rect">
            <a:avLst/>
          </a:prstGeom>
        </p:spPr>
      </p:pic>
      <p:sp>
        <p:nvSpPr>
          <p:cNvPr id="5" name="TextBox 4"/>
          <p:cNvSpPr txBox="1"/>
          <p:nvPr/>
        </p:nvSpPr>
        <p:spPr>
          <a:xfrm>
            <a:off x="692073" y="503583"/>
            <a:ext cx="8491684" cy="707886"/>
          </a:xfrm>
          <a:prstGeom prst="rect">
            <a:avLst/>
          </a:prstGeom>
          <a:noFill/>
        </p:spPr>
        <p:txBody>
          <a:bodyPr wrap="square" rtlCol="0">
            <a:spAutoFit/>
          </a:bodyPr>
          <a:lstStyle/>
          <a:p>
            <a:r>
              <a:rPr lang="en-US" sz="2000" b="1" dirty="0" smtClean="0"/>
              <a:t>APPROACHES FOR PARKS AND GREEN INFRASTRUCTURE TO PLAY A MORE VITAL ROLE WITHIN SOUTH FLORIDA’S UNIQUE ENVIRONMENT:</a:t>
            </a:r>
            <a:endParaRPr lang="en-US" sz="2000" b="1" dirty="0"/>
          </a:p>
        </p:txBody>
      </p:sp>
    </p:spTree>
    <p:extLst>
      <p:ext uri="{BB962C8B-B14F-4D97-AF65-F5344CB8AC3E}">
        <p14:creationId xmlns:p14="http://schemas.microsoft.com/office/powerpoint/2010/main" val="1378975583"/>
      </p:ext>
    </p:extLst>
  </p:cSld>
  <p:clrMapOvr>
    <a:masterClrMapping/>
  </p:clrMapOvr>
  <p:transition spd="slow" advTm="17439">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72720"/>
            <a:ext cx="10972800" cy="1143000"/>
          </a:xfrm>
        </p:spPr>
        <p:txBody>
          <a:bodyPr>
            <a:normAutofit/>
          </a:bodyPr>
          <a:lstStyle>
            <a:defPPr>
              <a:defRPr lang="en-US"/>
            </a:defPPr>
            <a:lvl1pPr marL="0" algn="l" defTabSz="586130" rtl="0" eaLnBrk="1" latinLnBrk="0" hangingPunct="1">
              <a:defRPr sz="2308" kern="1200">
                <a:solidFill>
                  <a:schemeClr val="tx1"/>
                </a:solidFill>
                <a:latin typeface="+mn-lt"/>
                <a:ea typeface="+mn-ea"/>
                <a:cs typeface="+mn-cs"/>
              </a:defRPr>
            </a:lvl1pPr>
            <a:lvl2pPr marL="586130" algn="l" defTabSz="586130" rtl="0" eaLnBrk="1" latinLnBrk="0" hangingPunct="1">
              <a:defRPr sz="2308" kern="1200">
                <a:solidFill>
                  <a:schemeClr val="tx1"/>
                </a:solidFill>
                <a:latin typeface="+mn-lt"/>
                <a:ea typeface="+mn-ea"/>
                <a:cs typeface="+mn-cs"/>
              </a:defRPr>
            </a:lvl2pPr>
            <a:lvl3pPr marL="1172261" algn="l" defTabSz="586130" rtl="0" eaLnBrk="1" latinLnBrk="0" hangingPunct="1">
              <a:defRPr sz="2308" kern="1200">
                <a:solidFill>
                  <a:schemeClr val="tx1"/>
                </a:solidFill>
                <a:latin typeface="+mn-lt"/>
                <a:ea typeface="+mn-ea"/>
                <a:cs typeface="+mn-cs"/>
              </a:defRPr>
            </a:lvl3pPr>
            <a:lvl4pPr marL="1758391" algn="l" defTabSz="586130" rtl="0" eaLnBrk="1" latinLnBrk="0" hangingPunct="1">
              <a:defRPr sz="2308" kern="1200">
                <a:solidFill>
                  <a:schemeClr val="tx1"/>
                </a:solidFill>
                <a:latin typeface="+mn-lt"/>
                <a:ea typeface="+mn-ea"/>
                <a:cs typeface="+mn-cs"/>
              </a:defRPr>
            </a:lvl4pPr>
            <a:lvl5pPr marL="2344522" algn="l" defTabSz="586130" rtl="0" eaLnBrk="1" latinLnBrk="0" hangingPunct="1">
              <a:defRPr sz="2308" kern="1200">
                <a:solidFill>
                  <a:schemeClr val="tx1"/>
                </a:solidFill>
                <a:latin typeface="+mn-lt"/>
                <a:ea typeface="+mn-ea"/>
                <a:cs typeface="+mn-cs"/>
              </a:defRPr>
            </a:lvl5pPr>
            <a:lvl6pPr marL="2930652" algn="l" defTabSz="586130" rtl="0" eaLnBrk="1" latinLnBrk="0" hangingPunct="1">
              <a:defRPr sz="2308" kern="1200">
                <a:solidFill>
                  <a:schemeClr val="tx1"/>
                </a:solidFill>
                <a:latin typeface="+mn-lt"/>
                <a:ea typeface="+mn-ea"/>
                <a:cs typeface="+mn-cs"/>
              </a:defRPr>
            </a:lvl6pPr>
            <a:lvl7pPr marL="3516782" algn="l" defTabSz="586130" rtl="0" eaLnBrk="1" latinLnBrk="0" hangingPunct="1">
              <a:defRPr sz="2308" kern="1200">
                <a:solidFill>
                  <a:schemeClr val="tx1"/>
                </a:solidFill>
                <a:latin typeface="+mn-lt"/>
                <a:ea typeface="+mn-ea"/>
                <a:cs typeface="+mn-cs"/>
              </a:defRPr>
            </a:lvl7pPr>
            <a:lvl8pPr marL="4102913" algn="l" defTabSz="586130" rtl="0" eaLnBrk="1" latinLnBrk="0" hangingPunct="1">
              <a:defRPr sz="2308" kern="1200">
                <a:solidFill>
                  <a:schemeClr val="tx1"/>
                </a:solidFill>
                <a:latin typeface="+mn-lt"/>
                <a:ea typeface="+mn-ea"/>
                <a:cs typeface="+mn-cs"/>
              </a:defRPr>
            </a:lvl8pPr>
            <a:lvl9pPr marL="4689043" algn="l" defTabSz="586130" rtl="0" eaLnBrk="1" latinLnBrk="0" hangingPunct="1">
              <a:defRPr sz="2308" kern="1200">
                <a:solidFill>
                  <a:schemeClr val="tx1"/>
                </a:solidFill>
                <a:latin typeface="+mn-lt"/>
                <a:ea typeface="+mn-ea"/>
                <a:cs typeface="+mn-cs"/>
              </a:defRPr>
            </a:lvl9pPr>
          </a:lstStyle>
          <a:p>
            <a:pPr marL="411480"/>
            <a:r>
              <a:rPr lang="en-US" sz="3000" dirty="0" smtClean="0"/>
              <a:t>MIAMI CITIES PROGRAM GOALS</a:t>
            </a:r>
            <a:endParaRPr lang="en-US" sz="3000" b="0" dirty="0"/>
          </a:p>
        </p:txBody>
      </p:sp>
      <p:grpSp>
        <p:nvGrpSpPr>
          <p:cNvPr id="19" name="Group 18"/>
          <p:cNvGrpSpPr/>
          <p:nvPr/>
        </p:nvGrpSpPr>
        <p:grpSpPr>
          <a:xfrm>
            <a:off x="787401" y="4473681"/>
            <a:ext cx="12225865" cy="1359852"/>
            <a:chOff x="457200" y="3757441"/>
            <a:chExt cx="5097210" cy="1182012"/>
          </a:xfrm>
        </p:grpSpPr>
        <p:sp>
          <p:nvSpPr>
            <p:cNvPr id="5" name="Rectangle 4"/>
            <p:cNvSpPr/>
            <p:nvPr/>
          </p:nvSpPr>
          <p:spPr>
            <a:xfrm>
              <a:off x="457200" y="3949700"/>
              <a:ext cx="4619052" cy="889000"/>
            </a:xfrm>
            <a:prstGeom prst="rect">
              <a:avLst/>
            </a:prstGeom>
            <a:solidFill>
              <a:srgbClr val="DAE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586130" rtl="0" eaLnBrk="1" latinLnBrk="0" hangingPunct="1">
                <a:defRPr sz="2308" kern="1200">
                  <a:solidFill>
                    <a:schemeClr val="tx1"/>
                  </a:solidFill>
                  <a:latin typeface="+mn-lt"/>
                  <a:ea typeface="+mn-ea"/>
                  <a:cs typeface="+mn-cs"/>
                </a:defRPr>
              </a:lvl1pPr>
              <a:lvl2pPr marL="586130" algn="l" defTabSz="586130" rtl="0" eaLnBrk="1" latinLnBrk="0" hangingPunct="1">
                <a:defRPr sz="2308" kern="1200">
                  <a:solidFill>
                    <a:schemeClr val="tx1"/>
                  </a:solidFill>
                  <a:latin typeface="+mn-lt"/>
                  <a:ea typeface="+mn-ea"/>
                  <a:cs typeface="+mn-cs"/>
                </a:defRPr>
              </a:lvl2pPr>
              <a:lvl3pPr marL="1172261" algn="l" defTabSz="586130" rtl="0" eaLnBrk="1" latinLnBrk="0" hangingPunct="1">
                <a:defRPr sz="2308" kern="1200">
                  <a:solidFill>
                    <a:schemeClr val="tx1"/>
                  </a:solidFill>
                  <a:latin typeface="+mn-lt"/>
                  <a:ea typeface="+mn-ea"/>
                  <a:cs typeface="+mn-cs"/>
                </a:defRPr>
              </a:lvl3pPr>
              <a:lvl4pPr marL="1758391" algn="l" defTabSz="586130" rtl="0" eaLnBrk="1" latinLnBrk="0" hangingPunct="1">
                <a:defRPr sz="2308" kern="1200">
                  <a:solidFill>
                    <a:schemeClr val="tx1"/>
                  </a:solidFill>
                  <a:latin typeface="+mn-lt"/>
                  <a:ea typeface="+mn-ea"/>
                  <a:cs typeface="+mn-cs"/>
                </a:defRPr>
              </a:lvl4pPr>
              <a:lvl5pPr marL="2344522" algn="l" defTabSz="586130" rtl="0" eaLnBrk="1" latinLnBrk="0" hangingPunct="1">
                <a:defRPr sz="2308" kern="1200">
                  <a:solidFill>
                    <a:schemeClr val="tx1"/>
                  </a:solidFill>
                  <a:latin typeface="+mn-lt"/>
                  <a:ea typeface="+mn-ea"/>
                  <a:cs typeface="+mn-cs"/>
                </a:defRPr>
              </a:lvl5pPr>
              <a:lvl6pPr marL="2930652" algn="l" defTabSz="586130" rtl="0" eaLnBrk="1" latinLnBrk="0" hangingPunct="1">
                <a:defRPr sz="2308" kern="1200">
                  <a:solidFill>
                    <a:schemeClr val="tx1"/>
                  </a:solidFill>
                  <a:latin typeface="+mn-lt"/>
                  <a:ea typeface="+mn-ea"/>
                  <a:cs typeface="+mn-cs"/>
                </a:defRPr>
              </a:lvl6pPr>
              <a:lvl7pPr marL="3516782" algn="l" defTabSz="586130" rtl="0" eaLnBrk="1" latinLnBrk="0" hangingPunct="1">
                <a:defRPr sz="2308" kern="1200">
                  <a:solidFill>
                    <a:schemeClr val="tx1"/>
                  </a:solidFill>
                  <a:latin typeface="+mn-lt"/>
                  <a:ea typeface="+mn-ea"/>
                  <a:cs typeface="+mn-cs"/>
                </a:defRPr>
              </a:lvl7pPr>
              <a:lvl8pPr marL="4102913" algn="l" defTabSz="586130" rtl="0" eaLnBrk="1" latinLnBrk="0" hangingPunct="1">
                <a:defRPr sz="2308" kern="1200">
                  <a:solidFill>
                    <a:schemeClr val="tx1"/>
                  </a:solidFill>
                  <a:latin typeface="+mn-lt"/>
                  <a:ea typeface="+mn-ea"/>
                  <a:cs typeface="+mn-cs"/>
                </a:defRPr>
              </a:lvl8pPr>
              <a:lvl9pPr marL="4689043" algn="l" defTabSz="586130" rtl="0" eaLnBrk="1" latinLnBrk="0" hangingPunct="1">
                <a:defRPr sz="2308" kern="1200">
                  <a:solidFill>
                    <a:schemeClr val="tx1"/>
                  </a:solidFill>
                  <a:latin typeface="+mn-lt"/>
                  <a:ea typeface="+mn-ea"/>
                  <a:cs typeface="+mn-cs"/>
                </a:defRPr>
              </a:lvl9pPr>
            </a:lstStyle>
            <a:p>
              <a:pPr algn="ctr"/>
              <a:endParaRPr lang="en-US" sz="2770">
                <a:solidFill>
                  <a:prstClr val="white"/>
                </a:solidFill>
              </a:endParaRPr>
            </a:p>
          </p:txBody>
        </p:sp>
        <p:sp>
          <p:nvSpPr>
            <p:cNvPr id="6" name="Rectangle 5"/>
            <p:cNvSpPr/>
            <p:nvPr/>
          </p:nvSpPr>
          <p:spPr>
            <a:xfrm>
              <a:off x="460857" y="3757441"/>
              <a:ext cx="5093553" cy="11820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09728" tIns="54864" rIns="109728" rtlCol="0" anchor="ctr"/>
            <a:lstStyle>
              <a:defPPr>
                <a:defRPr lang="en-US"/>
              </a:defPPr>
              <a:lvl1pPr marL="0" algn="l" defTabSz="586130" rtl="0" eaLnBrk="1" latinLnBrk="0" hangingPunct="1">
                <a:defRPr sz="2308" kern="1200">
                  <a:solidFill>
                    <a:schemeClr val="tx1"/>
                  </a:solidFill>
                  <a:latin typeface="+mn-lt"/>
                  <a:ea typeface="+mn-ea"/>
                  <a:cs typeface="+mn-cs"/>
                </a:defRPr>
              </a:lvl1pPr>
              <a:lvl2pPr marL="586130" algn="l" defTabSz="586130" rtl="0" eaLnBrk="1" latinLnBrk="0" hangingPunct="1">
                <a:defRPr sz="2308" kern="1200">
                  <a:solidFill>
                    <a:schemeClr val="tx1"/>
                  </a:solidFill>
                  <a:latin typeface="+mn-lt"/>
                  <a:ea typeface="+mn-ea"/>
                  <a:cs typeface="+mn-cs"/>
                </a:defRPr>
              </a:lvl2pPr>
              <a:lvl3pPr marL="1172261" algn="l" defTabSz="586130" rtl="0" eaLnBrk="1" latinLnBrk="0" hangingPunct="1">
                <a:defRPr sz="2308" kern="1200">
                  <a:solidFill>
                    <a:schemeClr val="tx1"/>
                  </a:solidFill>
                  <a:latin typeface="+mn-lt"/>
                  <a:ea typeface="+mn-ea"/>
                  <a:cs typeface="+mn-cs"/>
                </a:defRPr>
              </a:lvl3pPr>
              <a:lvl4pPr marL="1758391" algn="l" defTabSz="586130" rtl="0" eaLnBrk="1" latinLnBrk="0" hangingPunct="1">
                <a:defRPr sz="2308" kern="1200">
                  <a:solidFill>
                    <a:schemeClr val="tx1"/>
                  </a:solidFill>
                  <a:latin typeface="+mn-lt"/>
                  <a:ea typeface="+mn-ea"/>
                  <a:cs typeface="+mn-cs"/>
                </a:defRPr>
              </a:lvl4pPr>
              <a:lvl5pPr marL="2344522" algn="l" defTabSz="586130" rtl="0" eaLnBrk="1" latinLnBrk="0" hangingPunct="1">
                <a:defRPr sz="2308" kern="1200">
                  <a:solidFill>
                    <a:schemeClr val="tx1"/>
                  </a:solidFill>
                  <a:latin typeface="+mn-lt"/>
                  <a:ea typeface="+mn-ea"/>
                  <a:cs typeface="+mn-cs"/>
                </a:defRPr>
              </a:lvl5pPr>
              <a:lvl6pPr marL="2930652" algn="l" defTabSz="586130" rtl="0" eaLnBrk="1" latinLnBrk="0" hangingPunct="1">
                <a:defRPr sz="2308" kern="1200">
                  <a:solidFill>
                    <a:schemeClr val="tx1"/>
                  </a:solidFill>
                  <a:latin typeface="+mn-lt"/>
                  <a:ea typeface="+mn-ea"/>
                  <a:cs typeface="+mn-cs"/>
                </a:defRPr>
              </a:lvl6pPr>
              <a:lvl7pPr marL="3516782" algn="l" defTabSz="586130" rtl="0" eaLnBrk="1" latinLnBrk="0" hangingPunct="1">
                <a:defRPr sz="2308" kern="1200">
                  <a:solidFill>
                    <a:schemeClr val="tx1"/>
                  </a:solidFill>
                  <a:latin typeface="+mn-lt"/>
                  <a:ea typeface="+mn-ea"/>
                  <a:cs typeface="+mn-cs"/>
                </a:defRPr>
              </a:lvl7pPr>
              <a:lvl8pPr marL="4102913" algn="l" defTabSz="586130" rtl="0" eaLnBrk="1" latinLnBrk="0" hangingPunct="1">
                <a:defRPr sz="2308" kern="1200">
                  <a:solidFill>
                    <a:schemeClr val="tx1"/>
                  </a:solidFill>
                  <a:latin typeface="+mn-lt"/>
                  <a:ea typeface="+mn-ea"/>
                  <a:cs typeface="+mn-cs"/>
                </a:defRPr>
              </a:lvl8pPr>
              <a:lvl9pPr marL="4689043" algn="l" defTabSz="586130" rtl="0" eaLnBrk="1" latinLnBrk="0" hangingPunct="1">
                <a:defRPr sz="2308" kern="1200">
                  <a:solidFill>
                    <a:schemeClr val="tx1"/>
                  </a:solidFill>
                  <a:latin typeface="+mn-lt"/>
                  <a:ea typeface="+mn-ea"/>
                  <a:cs typeface="+mn-cs"/>
                </a:defRPr>
              </a:lvl9pPr>
            </a:lstStyle>
            <a:p>
              <a:r>
                <a:rPr lang="en-US" sz="5500" b="1" dirty="0" smtClean="0">
                  <a:solidFill>
                    <a:srgbClr val="749533"/>
                  </a:solidFill>
                  <a:latin typeface="Franklin Gothic Book" panose="020B0503020102020204" pitchFamily="34" charset="0"/>
                </a:rPr>
                <a:t>ENGAGE + </a:t>
              </a:r>
              <a:r>
                <a:rPr lang="en-US" sz="5500" b="1" dirty="0" smtClean="0">
                  <a:solidFill>
                    <a:srgbClr val="749533"/>
                  </a:solidFill>
                  <a:latin typeface="Franklin Gothic Book" panose="020B0503020102020204" pitchFamily="34" charset="0"/>
                </a:rPr>
                <a:t>COMMUNICATE</a:t>
              </a:r>
              <a:endParaRPr lang="en-US" sz="5500" b="1" dirty="0">
                <a:solidFill>
                  <a:srgbClr val="749533"/>
                </a:solidFill>
                <a:latin typeface="Franklin Gothic Book" panose="020B0503020102020204" pitchFamily="34" charset="0"/>
              </a:endParaRPr>
            </a:p>
          </p:txBody>
        </p:sp>
      </p:grpSp>
      <p:grpSp>
        <p:nvGrpSpPr>
          <p:cNvPr id="18" name="Group 17"/>
          <p:cNvGrpSpPr/>
          <p:nvPr/>
        </p:nvGrpSpPr>
        <p:grpSpPr>
          <a:xfrm>
            <a:off x="787401" y="2860040"/>
            <a:ext cx="11078984" cy="1474724"/>
            <a:chOff x="457200" y="2524337"/>
            <a:chExt cx="4572000" cy="1188720"/>
          </a:xfrm>
        </p:grpSpPr>
        <p:sp>
          <p:nvSpPr>
            <p:cNvPr id="11" name="Rectangle 10"/>
            <p:cNvSpPr/>
            <p:nvPr/>
          </p:nvSpPr>
          <p:spPr>
            <a:xfrm>
              <a:off x="457200" y="2607016"/>
              <a:ext cx="4572000" cy="1005288"/>
            </a:xfrm>
            <a:prstGeom prst="rect">
              <a:avLst/>
            </a:prstGeom>
            <a:solidFill>
              <a:srgbClr val="B0E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586130" rtl="0" eaLnBrk="1" latinLnBrk="0" hangingPunct="1">
                <a:defRPr sz="2308" kern="1200">
                  <a:solidFill>
                    <a:schemeClr val="tx1"/>
                  </a:solidFill>
                  <a:latin typeface="+mn-lt"/>
                  <a:ea typeface="+mn-ea"/>
                  <a:cs typeface="+mn-cs"/>
                </a:defRPr>
              </a:lvl1pPr>
              <a:lvl2pPr marL="586130" algn="l" defTabSz="586130" rtl="0" eaLnBrk="1" latinLnBrk="0" hangingPunct="1">
                <a:defRPr sz="2308" kern="1200">
                  <a:solidFill>
                    <a:schemeClr val="tx1"/>
                  </a:solidFill>
                  <a:latin typeface="+mn-lt"/>
                  <a:ea typeface="+mn-ea"/>
                  <a:cs typeface="+mn-cs"/>
                </a:defRPr>
              </a:lvl2pPr>
              <a:lvl3pPr marL="1172261" algn="l" defTabSz="586130" rtl="0" eaLnBrk="1" latinLnBrk="0" hangingPunct="1">
                <a:defRPr sz="2308" kern="1200">
                  <a:solidFill>
                    <a:schemeClr val="tx1"/>
                  </a:solidFill>
                  <a:latin typeface="+mn-lt"/>
                  <a:ea typeface="+mn-ea"/>
                  <a:cs typeface="+mn-cs"/>
                </a:defRPr>
              </a:lvl3pPr>
              <a:lvl4pPr marL="1758391" algn="l" defTabSz="586130" rtl="0" eaLnBrk="1" latinLnBrk="0" hangingPunct="1">
                <a:defRPr sz="2308" kern="1200">
                  <a:solidFill>
                    <a:schemeClr val="tx1"/>
                  </a:solidFill>
                  <a:latin typeface="+mn-lt"/>
                  <a:ea typeface="+mn-ea"/>
                  <a:cs typeface="+mn-cs"/>
                </a:defRPr>
              </a:lvl4pPr>
              <a:lvl5pPr marL="2344522" algn="l" defTabSz="586130" rtl="0" eaLnBrk="1" latinLnBrk="0" hangingPunct="1">
                <a:defRPr sz="2308" kern="1200">
                  <a:solidFill>
                    <a:schemeClr val="tx1"/>
                  </a:solidFill>
                  <a:latin typeface="+mn-lt"/>
                  <a:ea typeface="+mn-ea"/>
                  <a:cs typeface="+mn-cs"/>
                </a:defRPr>
              </a:lvl5pPr>
              <a:lvl6pPr marL="2930652" algn="l" defTabSz="586130" rtl="0" eaLnBrk="1" latinLnBrk="0" hangingPunct="1">
                <a:defRPr sz="2308" kern="1200">
                  <a:solidFill>
                    <a:schemeClr val="tx1"/>
                  </a:solidFill>
                  <a:latin typeface="+mn-lt"/>
                  <a:ea typeface="+mn-ea"/>
                  <a:cs typeface="+mn-cs"/>
                </a:defRPr>
              </a:lvl6pPr>
              <a:lvl7pPr marL="3516782" algn="l" defTabSz="586130" rtl="0" eaLnBrk="1" latinLnBrk="0" hangingPunct="1">
                <a:defRPr sz="2308" kern="1200">
                  <a:solidFill>
                    <a:schemeClr val="tx1"/>
                  </a:solidFill>
                  <a:latin typeface="+mn-lt"/>
                  <a:ea typeface="+mn-ea"/>
                  <a:cs typeface="+mn-cs"/>
                </a:defRPr>
              </a:lvl7pPr>
              <a:lvl8pPr marL="4102913" algn="l" defTabSz="586130" rtl="0" eaLnBrk="1" latinLnBrk="0" hangingPunct="1">
                <a:defRPr sz="2308" kern="1200">
                  <a:solidFill>
                    <a:schemeClr val="tx1"/>
                  </a:solidFill>
                  <a:latin typeface="+mn-lt"/>
                  <a:ea typeface="+mn-ea"/>
                  <a:cs typeface="+mn-cs"/>
                </a:defRPr>
              </a:lvl8pPr>
              <a:lvl9pPr marL="4689043" algn="l" defTabSz="586130" rtl="0" eaLnBrk="1" latinLnBrk="0" hangingPunct="1">
                <a:defRPr sz="2308" kern="1200">
                  <a:solidFill>
                    <a:schemeClr val="tx1"/>
                  </a:solidFill>
                  <a:latin typeface="+mn-lt"/>
                  <a:ea typeface="+mn-ea"/>
                  <a:cs typeface="+mn-cs"/>
                </a:defRPr>
              </a:lvl9pPr>
            </a:lstStyle>
            <a:p>
              <a:pPr algn="ctr"/>
              <a:endParaRPr lang="en-US" sz="2770">
                <a:solidFill>
                  <a:prstClr val="white"/>
                </a:solidFill>
              </a:endParaRPr>
            </a:p>
          </p:txBody>
        </p:sp>
        <p:sp>
          <p:nvSpPr>
            <p:cNvPr id="12" name="Rectangle 11"/>
            <p:cNvSpPr/>
            <p:nvPr/>
          </p:nvSpPr>
          <p:spPr>
            <a:xfrm>
              <a:off x="457200" y="2524337"/>
              <a:ext cx="4572000" cy="118872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09728" tIns="54864" rIns="109728" rtlCol="0" anchor="ctr"/>
            <a:lstStyle>
              <a:defPPr>
                <a:defRPr lang="en-US"/>
              </a:defPPr>
              <a:lvl1pPr marL="0" algn="l" defTabSz="586130" rtl="0" eaLnBrk="1" latinLnBrk="0" hangingPunct="1">
                <a:defRPr sz="2308" kern="1200">
                  <a:solidFill>
                    <a:schemeClr val="tx1"/>
                  </a:solidFill>
                  <a:latin typeface="+mn-lt"/>
                  <a:ea typeface="+mn-ea"/>
                  <a:cs typeface="+mn-cs"/>
                </a:defRPr>
              </a:lvl1pPr>
              <a:lvl2pPr marL="586130" algn="l" defTabSz="586130" rtl="0" eaLnBrk="1" latinLnBrk="0" hangingPunct="1">
                <a:defRPr sz="2308" kern="1200">
                  <a:solidFill>
                    <a:schemeClr val="tx1"/>
                  </a:solidFill>
                  <a:latin typeface="+mn-lt"/>
                  <a:ea typeface="+mn-ea"/>
                  <a:cs typeface="+mn-cs"/>
                </a:defRPr>
              </a:lvl2pPr>
              <a:lvl3pPr marL="1172261" algn="l" defTabSz="586130" rtl="0" eaLnBrk="1" latinLnBrk="0" hangingPunct="1">
                <a:defRPr sz="2308" kern="1200">
                  <a:solidFill>
                    <a:schemeClr val="tx1"/>
                  </a:solidFill>
                  <a:latin typeface="+mn-lt"/>
                  <a:ea typeface="+mn-ea"/>
                  <a:cs typeface="+mn-cs"/>
                </a:defRPr>
              </a:lvl3pPr>
              <a:lvl4pPr marL="1758391" algn="l" defTabSz="586130" rtl="0" eaLnBrk="1" latinLnBrk="0" hangingPunct="1">
                <a:defRPr sz="2308" kern="1200">
                  <a:solidFill>
                    <a:schemeClr val="tx1"/>
                  </a:solidFill>
                  <a:latin typeface="+mn-lt"/>
                  <a:ea typeface="+mn-ea"/>
                  <a:cs typeface="+mn-cs"/>
                </a:defRPr>
              </a:lvl4pPr>
              <a:lvl5pPr marL="2344522" algn="l" defTabSz="586130" rtl="0" eaLnBrk="1" latinLnBrk="0" hangingPunct="1">
                <a:defRPr sz="2308" kern="1200">
                  <a:solidFill>
                    <a:schemeClr val="tx1"/>
                  </a:solidFill>
                  <a:latin typeface="+mn-lt"/>
                  <a:ea typeface="+mn-ea"/>
                  <a:cs typeface="+mn-cs"/>
                </a:defRPr>
              </a:lvl5pPr>
              <a:lvl6pPr marL="2930652" algn="l" defTabSz="586130" rtl="0" eaLnBrk="1" latinLnBrk="0" hangingPunct="1">
                <a:defRPr sz="2308" kern="1200">
                  <a:solidFill>
                    <a:schemeClr val="tx1"/>
                  </a:solidFill>
                  <a:latin typeface="+mn-lt"/>
                  <a:ea typeface="+mn-ea"/>
                  <a:cs typeface="+mn-cs"/>
                </a:defRPr>
              </a:lvl6pPr>
              <a:lvl7pPr marL="3516782" algn="l" defTabSz="586130" rtl="0" eaLnBrk="1" latinLnBrk="0" hangingPunct="1">
                <a:defRPr sz="2308" kern="1200">
                  <a:solidFill>
                    <a:schemeClr val="tx1"/>
                  </a:solidFill>
                  <a:latin typeface="+mn-lt"/>
                  <a:ea typeface="+mn-ea"/>
                  <a:cs typeface="+mn-cs"/>
                </a:defRPr>
              </a:lvl7pPr>
              <a:lvl8pPr marL="4102913" algn="l" defTabSz="586130" rtl="0" eaLnBrk="1" latinLnBrk="0" hangingPunct="1">
                <a:defRPr sz="2308" kern="1200">
                  <a:solidFill>
                    <a:schemeClr val="tx1"/>
                  </a:solidFill>
                  <a:latin typeface="+mn-lt"/>
                  <a:ea typeface="+mn-ea"/>
                  <a:cs typeface="+mn-cs"/>
                </a:defRPr>
              </a:lvl8pPr>
              <a:lvl9pPr marL="4689043" algn="l" defTabSz="586130" rtl="0" eaLnBrk="1" latinLnBrk="0" hangingPunct="1">
                <a:defRPr sz="2308" kern="1200">
                  <a:solidFill>
                    <a:schemeClr val="tx1"/>
                  </a:solidFill>
                  <a:latin typeface="+mn-lt"/>
                  <a:ea typeface="+mn-ea"/>
                  <a:cs typeface="+mn-cs"/>
                </a:defRPr>
              </a:lvl9pPr>
            </a:lstStyle>
            <a:p>
              <a:r>
                <a:rPr lang="en-US" sz="4500" b="1" dirty="0" smtClean="0">
                  <a:solidFill>
                    <a:srgbClr val="539F15"/>
                  </a:solidFill>
                  <a:latin typeface="Franklin Gothic Book" panose="020B0503020102020204" pitchFamily="34" charset="0"/>
                </a:rPr>
                <a:t>CREATE TANGIBLE PROJECTS </a:t>
              </a:r>
            </a:p>
            <a:p>
              <a:r>
                <a:rPr lang="en-US" sz="4500" b="1" dirty="0" smtClean="0">
                  <a:solidFill>
                    <a:srgbClr val="539F15"/>
                  </a:solidFill>
                  <a:latin typeface="Franklin Gothic Book" panose="020B0503020102020204" pitchFamily="34" charset="0"/>
                </a:rPr>
                <a:t>ACROSS PILLARS</a:t>
              </a:r>
              <a:endParaRPr lang="en-US" sz="4500" b="1" dirty="0">
                <a:solidFill>
                  <a:srgbClr val="539F15"/>
                </a:solidFill>
                <a:latin typeface="Franklin Gothic Book" panose="020B0503020102020204" pitchFamily="34" charset="0"/>
              </a:endParaRPr>
            </a:p>
          </p:txBody>
        </p:sp>
      </p:grpSp>
      <p:grpSp>
        <p:nvGrpSpPr>
          <p:cNvPr id="17" name="Group 16"/>
          <p:cNvGrpSpPr/>
          <p:nvPr/>
        </p:nvGrpSpPr>
        <p:grpSpPr>
          <a:xfrm>
            <a:off x="787400" y="1296950"/>
            <a:ext cx="11232321" cy="1459502"/>
            <a:chOff x="457199" y="1096433"/>
            <a:chExt cx="4440621" cy="1087967"/>
          </a:xfrm>
        </p:grpSpPr>
        <p:sp>
          <p:nvSpPr>
            <p:cNvPr id="14" name="Rectangle 13"/>
            <p:cNvSpPr/>
            <p:nvPr/>
          </p:nvSpPr>
          <p:spPr>
            <a:xfrm>
              <a:off x="457199" y="1295400"/>
              <a:ext cx="4440621" cy="889000"/>
            </a:xfrm>
            <a:prstGeom prst="rect">
              <a:avLst/>
            </a:prstGeom>
            <a:solidFill>
              <a:srgbClr val="5EC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586130" rtl="0" eaLnBrk="1" latinLnBrk="0" hangingPunct="1">
                <a:defRPr sz="2308" kern="1200">
                  <a:solidFill>
                    <a:schemeClr val="tx1"/>
                  </a:solidFill>
                  <a:latin typeface="+mn-lt"/>
                  <a:ea typeface="+mn-ea"/>
                  <a:cs typeface="+mn-cs"/>
                </a:defRPr>
              </a:lvl1pPr>
              <a:lvl2pPr marL="586130" algn="l" defTabSz="586130" rtl="0" eaLnBrk="1" latinLnBrk="0" hangingPunct="1">
                <a:defRPr sz="2308" kern="1200">
                  <a:solidFill>
                    <a:schemeClr val="tx1"/>
                  </a:solidFill>
                  <a:latin typeface="+mn-lt"/>
                  <a:ea typeface="+mn-ea"/>
                  <a:cs typeface="+mn-cs"/>
                </a:defRPr>
              </a:lvl2pPr>
              <a:lvl3pPr marL="1172261" algn="l" defTabSz="586130" rtl="0" eaLnBrk="1" latinLnBrk="0" hangingPunct="1">
                <a:defRPr sz="2308" kern="1200">
                  <a:solidFill>
                    <a:schemeClr val="tx1"/>
                  </a:solidFill>
                  <a:latin typeface="+mn-lt"/>
                  <a:ea typeface="+mn-ea"/>
                  <a:cs typeface="+mn-cs"/>
                </a:defRPr>
              </a:lvl3pPr>
              <a:lvl4pPr marL="1758391" algn="l" defTabSz="586130" rtl="0" eaLnBrk="1" latinLnBrk="0" hangingPunct="1">
                <a:defRPr sz="2308" kern="1200">
                  <a:solidFill>
                    <a:schemeClr val="tx1"/>
                  </a:solidFill>
                  <a:latin typeface="+mn-lt"/>
                  <a:ea typeface="+mn-ea"/>
                  <a:cs typeface="+mn-cs"/>
                </a:defRPr>
              </a:lvl4pPr>
              <a:lvl5pPr marL="2344522" algn="l" defTabSz="586130" rtl="0" eaLnBrk="1" latinLnBrk="0" hangingPunct="1">
                <a:defRPr sz="2308" kern="1200">
                  <a:solidFill>
                    <a:schemeClr val="tx1"/>
                  </a:solidFill>
                  <a:latin typeface="+mn-lt"/>
                  <a:ea typeface="+mn-ea"/>
                  <a:cs typeface="+mn-cs"/>
                </a:defRPr>
              </a:lvl5pPr>
              <a:lvl6pPr marL="2930652" algn="l" defTabSz="586130" rtl="0" eaLnBrk="1" latinLnBrk="0" hangingPunct="1">
                <a:defRPr sz="2308" kern="1200">
                  <a:solidFill>
                    <a:schemeClr val="tx1"/>
                  </a:solidFill>
                  <a:latin typeface="+mn-lt"/>
                  <a:ea typeface="+mn-ea"/>
                  <a:cs typeface="+mn-cs"/>
                </a:defRPr>
              </a:lvl6pPr>
              <a:lvl7pPr marL="3516782" algn="l" defTabSz="586130" rtl="0" eaLnBrk="1" latinLnBrk="0" hangingPunct="1">
                <a:defRPr sz="2308" kern="1200">
                  <a:solidFill>
                    <a:schemeClr val="tx1"/>
                  </a:solidFill>
                  <a:latin typeface="+mn-lt"/>
                  <a:ea typeface="+mn-ea"/>
                  <a:cs typeface="+mn-cs"/>
                </a:defRPr>
              </a:lvl7pPr>
              <a:lvl8pPr marL="4102913" algn="l" defTabSz="586130" rtl="0" eaLnBrk="1" latinLnBrk="0" hangingPunct="1">
                <a:defRPr sz="2308" kern="1200">
                  <a:solidFill>
                    <a:schemeClr val="tx1"/>
                  </a:solidFill>
                  <a:latin typeface="+mn-lt"/>
                  <a:ea typeface="+mn-ea"/>
                  <a:cs typeface="+mn-cs"/>
                </a:defRPr>
              </a:lvl8pPr>
              <a:lvl9pPr marL="4689043" algn="l" defTabSz="586130" rtl="0" eaLnBrk="1" latinLnBrk="0" hangingPunct="1">
                <a:defRPr sz="2308" kern="1200">
                  <a:solidFill>
                    <a:schemeClr val="tx1"/>
                  </a:solidFill>
                  <a:latin typeface="+mn-lt"/>
                  <a:ea typeface="+mn-ea"/>
                  <a:cs typeface="+mn-cs"/>
                </a:defRPr>
              </a:lvl9pPr>
            </a:lstStyle>
            <a:p>
              <a:pPr algn="ctr"/>
              <a:endParaRPr lang="en-US" sz="2770">
                <a:solidFill>
                  <a:srgbClr val="006600"/>
                </a:solidFill>
              </a:endParaRPr>
            </a:p>
          </p:txBody>
        </p:sp>
        <p:sp>
          <p:nvSpPr>
            <p:cNvPr id="15" name="Rectangle 14"/>
            <p:cNvSpPr/>
            <p:nvPr/>
          </p:nvSpPr>
          <p:spPr>
            <a:xfrm>
              <a:off x="457200" y="1096433"/>
              <a:ext cx="4316248" cy="10879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09728" tIns="54864" rIns="109728" rtlCol="0" anchor="ctr"/>
            <a:lstStyle>
              <a:defPPr>
                <a:defRPr lang="en-US"/>
              </a:defPPr>
              <a:lvl1pPr marL="0" algn="l" defTabSz="586130" rtl="0" eaLnBrk="1" latinLnBrk="0" hangingPunct="1">
                <a:defRPr sz="2308" kern="1200">
                  <a:solidFill>
                    <a:schemeClr val="tx1"/>
                  </a:solidFill>
                  <a:latin typeface="+mn-lt"/>
                  <a:ea typeface="+mn-ea"/>
                  <a:cs typeface="+mn-cs"/>
                </a:defRPr>
              </a:lvl1pPr>
              <a:lvl2pPr marL="586130" algn="l" defTabSz="586130" rtl="0" eaLnBrk="1" latinLnBrk="0" hangingPunct="1">
                <a:defRPr sz="2308" kern="1200">
                  <a:solidFill>
                    <a:schemeClr val="tx1"/>
                  </a:solidFill>
                  <a:latin typeface="+mn-lt"/>
                  <a:ea typeface="+mn-ea"/>
                  <a:cs typeface="+mn-cs"/>
                </a:defRPr>
              </a:lvl2pPr>
              <a:lvl3pPr marL="1172261" algn="l" defTabSz="586130" rtl="0" eaLnBrk="1" latinLnBrk="0" hangingPunct="1">
                <a:defRPr sz="2308" kern="1200">
                  <a:solidFill>
                    <a:schemeClr val="tx1"/>
                  </a:solidFill>
                  <a:latin typeface="+mn-lt"/>
                  <a:ea typeface="+mn-ea"/>
                  <a:cs typeface="+mn-cs"/>
                </a:defRPr>
              </a:lvl3pPr>
              <a:lvl4pPr marL="1758391" algn="l" defTabSz="586130" rtl="0" eaLnBrk="1" latinLnBrk="0" hangingPunct="1">
                <a:defRPr sz="2308" kern="1200">
                  <a:solidFill>
                    <a:schemeClr val="tx1"/>
                  </a:solidFill>
                  <a:latin typeface="+mn-lt"/>
                  <a:ea typeface="+mn-ea"/>
                  <a:cs typeface="+mn-cs"/>
                </a:defRPr>
              </a:lvl4pPr>
              <a:lvl5pPr marL="2344522" algn="l" defTabSz="586130" rtl="0" eaLnBrk="1" latinLnBrk="0" hangingPunct="1">
                <a:defRPr sz="2308" kern="1200">
                  <a:solidFill>
                    <a:schemeClr val="tx1"/>
                  </a:solidFill>
                  <a:latin typeface="+mn-lt"/>
                  <a:ea typeface="+mn-ea"/>
                  <a:cs typeface="+mn-cs"/>
                </a:defRPr>
              </a:lvl5pPr>
              <a:lvl6pPr marL="2930652" algn="l" defTabSz="586130" rtl="0" eaLnBrk="1" latinLnBrk="0" hangingPunct="1">
                <a:defRPr sz="2308" kern="1200">
                  <a:solidFill>
                    <a:schemeClr val="tx1"/>
                  </a:solidFill>
                  <a:latin typeface="+mn-lt"/>
                  <a:ea typeface="+mn-ea"/>
                  <a:cs typeface="+mn-cs"/>
                </a:defRPr>
              </a:lvl6pPr>
              <a:lvl7pPr marL="3516782" algn="l" defTabSz="586130" rtl="0" eaLnBrk="1" latinLnBrk="0" hangingPunct="1">
                <a:defRPr sz="2308" kern="1200">
                  <a:solidFill>
                    <a:schemeClr val="tx1"/>
                  </a:solidFill>
                  <a:latin typeface="+mn-lt"/>
                  <a:ea typeface="+mn-ea"/>
                  <a:cs typeface="+mn-cs"/>
                </a:defRPr>
              </a:lvl7pPr>
              <a:lvl8pPr marL="4102913" algn="l" defTabSz="586130" rtl="0" eaLnBrk="1" latinLnBrk="0" hangingPunct="1">
                <a:defRPr sz="2308" kern="1200">
                  <a:solidFill>
                    <a:schemeClr val="tx1"/>
                  </a:solidFill>
                  <a:latin typeface="+mn-lt"/>
                  <a:ea typeface="+mn-ea"/>
                  <a:cs typeface="+mn-cs"/>
                </a:defRPr>
              </a:lvl8pPr>
              <a:lvl9pPr marL="4689043" algn="l" defTabSz="586130" rtl="0" eaLnBrk="1" latinLnBrk="0" hangingPunct="1">
                <a:defRPr sz="2308" kern="1200">
                  <a:solidFill>
                    <a:schemeClr val="tx1"/>
                  </a:solidFill>
                  <a:latin typeface="+mn-lt"/>
                  <a:ea typeface="+mn-ea"/>
                  <a:cs typeface="+mn-cs"/>
                </a:defRPr>
              </a:lvl9pPr>
            </a:lstStyle>
            <a:p>
              <a:r>
                <a:rPr lang="en-US" sz="8000" b="1" dirty="0" smtClean="0">
                  <a:solidFill>
                    <a:srgbClr val="006600"/>
                  </a:solidFill>
                  <a:latin typeface="Franklin Gothic Book" panose="020B0503020102020204" pitchFamily="34" charset="0"/>
                </a:rPr>
                <a:t>MAP + MODEL + PLAN </a:t>
              </a:r>
              <a:endParaRPr lang="en-US" sz="8000" b="1" dirty="0">
                <a:solidFill>
                  <a:srgbClr val="006600"/>
                </a:solidFill>
                <a:latin typeface="Franklin Gothic Book" panose="020B0503020102020204" pitchFamily="34" charset="0"/>
              </a:endParaRPr>
            </a:p>
          </p:txBody>
        </p:sp>
      </p:grpSp>
    </p:spTree>
    <p:custDataLst>
      <p:tags r:id="rId1"/>
    </p:custDataLst>
    <p:extLst>
      <p:ext uri="{BB962C8B-B14F-4D97-AF65-F5344CB8AC3E}">
        <p14:creationId xmlns:p14="http://schemas.microsoft.com/office/powerpoint/2010/main" val="1692028464"/>
      </p:ext>
    </p:extLst>
  </p:cSld>
  <p:clrMapOvr>
    <a:masterClrMapping/>
  </p:clrMapOvr>
  <mc:AlternateContent xmlns:mc="http://schemas.openxmlformats.org/markup-compatibility/2006" xmlns:p14="http://schemas.microsoft.com/office/powerpoint/2010/main">
    <mc:Choice Requires="p14">
      <p:transition spd="med" p14:dur="700" advTm="23890">
        <p:fade/>
      </p:transition>
    </mc:Choice>
    <mc:Fallback xmlns="">
      <p:transition spd="med" advTm="2389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21411" b="3589"/>
          <a:stretch/>
        </p:blipFill>
        <p:spPr>
          <a:xfrm>
            <a:off x="614946" y="1919425"/>
            <a:ext cx="7515452" cy="4227443"/>
          </a:xfrm>
          <a:prstGeom prst="rect">
            <a:avLst/>
          </a:prstGeom>
        </p:spPr>
      </p:pic>
      <p:sp>
        <p:nvSpPr>
          <p:cNvPr id="4" name="TextBox 3"/>
          <p:cNvSpPr txBox="1"/>
          <p:nvPr/>
        </p:nvSpPr>
        <p:spPr>
          <a:xfrm>
            <a:off x="8103892" y="1919426"/>
            <a:ext cx="4088108" cy="5386090"/>
          </a:xfrm>
          <a:prstGeom prst="rect">
            <a:avLst/>
          </a:prstGeom>
          <a:noFill/>
        </p:spPr>
        <p:txBody>
          <a:bodyPr wrap="square" rtlCol="0">
            <a:spAutoFit/>
          </a:bodyPr>
          <a:lstStyle/>
          <a:p>
            <a:pPr marL="742950" lvl="1" indent="-285750">
              <a:buFont typeface="Arial" charset="0"/>
              <a:buChar char="•"/>
            </a:pPr>
            <a:r>
              <a:rPr lang="en-US" sz="1700" b="1" dirty="0" smtClean="0">
                <a:latin typeface="+mj-lt"/>
              </a:rPr>
              <a:t>MIAMI RIVER WATERSHED CORRIDOR AND ITS 5 WATERWAYS</a:t>
            </a:r>
          </a:p>
          <a:p>
            <a:pPr marL="742950" lvl="1" indent="-285750">
              <a:buFont typeface="Arial" charset="0"/>
              <a:buChar char="•"/>
            </a:pPr>
            <a:r>
              <a:rPr lang="en-US" sz="1700" b="1" dirty="0" smtClean="0">
                <a:latin typeface="+mj-lt"/>
              </a:rPr>
              <a:t>Land Elevation</a:t>
            </a:r>
          </a:p>
          <a:p>
            <a:pPr marL="742950" lvl="1" indent="-285750">
              <a:buFont typeface="Arial" charset="0"/>
              <a:buChar char="•"/>
            </a:pPr>
            <a:r>
              <a:rPr lang="en-US" sz="1700" b="1" dirty="0" smtClean="0">
                <a:latin typeface="+mj-lt"/>
              </a:rPr>
              <a:t>Tidal Elevation</a:t>
            </a:r>
          </a:p>
          <a:p>
            <a:pPr marL="742950" lvl="1" indent="-285750">
              <a:buFont typeface="Arial" charset="0"/>
              <a:buChar char="•"/>
            </a:pPr>
            <a:r>
              <a:rPr lang="en-US" sz="1700" b="1" dirty="0" smtClean="0">
                <a:latin typeface="+mj-lt"/>
              </a:rPr>
              <a:t>Flood Zones</a:t>
            </a:r>
          </a:p>
          <a:p>
            <a:pPr marL="742950" lvl="1" indent="-285750">
              <a:buFont typeface="Arial" charset="0"/>
              <a:buChar char="•"/>
            </a:pPr>
            <a:r>
              <a:rPr lang="en-US" sz="1700" b="1" dirty="0" smtClean="0">
                <a:latin typeface="+mj-lt"/>
              </a:rPr>
              <a:t>Existing Septic Tanks and Outfalls</a:t>
            </a:r>
          </a:p>
          <a:p>
            <a:pPr marL="742950" lvl="1" indent="-285750">
              <a:buFont typeface="Arial" charset="0"/>
              <a:buChar char="•"/>
            </a:pPr>
            <a:r>
              <a:rPr lang="en-US" sz="1700" b="1" dirty="0" smtClean="0">
                <a:latin typeface="+mj-lt"/>
              </a:rPr>
              <a:t>Demographics</a:t>
            </a:r>
          </a:p>
          <a:p>
            <a:pPr marL="742950" lvl="1" indent="-285750">
              <a:buFont typeface="Arial" charset="0"/>
              <a:buChar char="•"/>
            </a:pPr>
            <a:r>
              <a:rPr lang="en-US" sz="1700" b="1" dirty="0" smtClean="0">
                <a:latin typeface="+mj-lt"/>
              </a:rPr>
              <a:t>Tree Canopy Count</a:t>
            </a:r>
          </a:p>
          <a:p>
            <a:pPr marL="742950" lvl="1" indent="-285750">
              <a:buFont typeface="Arial" charset="0"/>
              <a:buChar char="•"/>
            </a:pPr>
            <a:r>
              <a:rPr lang="en-US" sz="1700" b="1" dirty="0" smtClean="0">
                <a:latin typeface="+mj-lt"/>
              </a:rPr>
              <a:t>Greenspace Acreage</a:t>
            </a:r>
          </a:p>
          <a:p>
            <a:pPr marL="742950" lvl="1" indent="-285750">
              <a:buFont typeface="Arial" charset="0"/>
              <a:buChar char="•"/>
            </a:pPr>
            <a:r>
              <a:rPr lang="en-US" sz="1700" b="1" dirty="0" smtClean="0">
                <a:latin typeface="+mj-lt"/>
              </a:rPr>
              <a:t>Radius and Walkability to Greenspace, River, Creek and Waterways</a:t>
            </a:r>
          </a:p>
          <a:p>
            <a:pPr marL="742950" lvl="1" indent="-285750">
              <a:buFont typeface="Arial" charset="0"/>
              <a:buChar char="•"/>
            </a:pPr>
            <a:r>
              <a:rPr lang="en-US" sz="1700" b="1" dirty="0" smtClean="0">
                <a:latin typeface="+mj-lt"/>
              </a:rPr>
              <a:t>Air Quality and Pollutant Levels</a:t>
            </a:r>
          </a:p>
          <a:p>
            <a:pPr marL="742950" lvl="1" indent="-285750">
              <a:buFont typeface="Arial" charset="0"/>
              <a:buChar char="•"/>
            </a:pPr>
            <a:r>
              <a:rPr lang="en-US" sz="1700" b="1" dirty="0" smtClean="0">
                <a:latin typeface="+mj-lt"/>
              </a:rPr>
              <a:t>Transit Corridor and Future Plans</a:t>
            </a:r>
          </a:p>
          <a:p>
            <a:pPr marL="742950" lvl="1" indent="-285750">
              <a:buFont typeface="Arial" charset="0"/>
              <a:buChar char="•"/>
            </a:pPr>
            <a:endParaRPr lang="en-US" sz="1700" b="1" dirty="0" smtClean="0">
              <a:latin typeface="+mj-lt"/>
            </a:endParaRPr>
          </a:p>
          <a:p>
            <a:pPr marL="742950" lvl="1" indent="-285750">
              <a:buFont typeface="Arial" charset="0"/>
              <a:buChar char="•"/>
            </a:pPr>
            <a:endParaRPr lang="en-US" b="1" dirty="0" smtClean="0">
              <a:latin typeface="+mj-lt"/>
            </a:endParaRPr>
          </a:p>
          <a:p>
            <a:pPr marL="285750" indent="-285750">
              <a:buFont typeface="Arial" charset="0"/>
              <a:buChar char="•"/>
            </a:pPr>
            <a:endParaRPr lang="en-US" dirty="0" smtClean="0"/>
          </a:p>
          <a:p>
            <a:pPr marL="285750" indent="-285750">
              <a:buFont typeface="Arial" charset="0"/>
              <a:buChar char="•"/>
            </a:pPr>
            <a:endParaRPr lang="en-US" dirty="0" smtClean="0"/>
          </a:p>
          <a:p>
            <a:pPr marL="285750" indent="-285750">
              <a:buFont typeface="Arial" charset="0"/>
              <a:buChar char="•"/>
            </a:pPr>
            <a:endParaRPr lang="en-US" dirty="0"/>
          </a:p>
        </p:txBody>
      </p:sp>
      <p:grpSp>
        <p:nvGrpSpPr>
          <p:cNvPr id="5" name="Group 4"/>
          <p:cNvGrpSpPr/>
          <p:nvPr/>
        </p:nvGrpSpPr>
        <p:grpSpPr>
          <a:xfrm>
            <a:off x="376410" y="481844"/>
            <a:ext cx="11285504" cy="1437583"/>
            <a:chOff x="361313" y="1295400"/>
            <a:chExt cx="4536507" cy="1087967"/>
          </a:xfrm>
        </p:grpSpPr>
        <p:sp>
          <p:nvSpPr>
            <p:cNvPr id="6" name="Rectangle 5"/>
            <p:cNvSpPr/>
            <p:nvPr/>
          </p:nvSpPr>
          <p:spPr>
            <a:xfrm>
              <a:off x="457199" y="1295400"/>
              <a:ext cx="4440621" cy="889000"/>
            </a:xfrm>
            <a:prstGeom prst="rect">
              <a:avLst/>
            </a:prstGeom>
            <a:solidFill>
              <a:srgbClr val="5EC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586130" rtl="0" eaLnBrk="1" latinLnBrk="0" hangingPunct="1">
                <a:defRPr sz="2308" kern="1200">
                  <a:solidFill>
                    <a:schemeClr val="tx1"/>
                  </a:solidFill>
                  <a:latin typeface="+mn-lt"/>
                  <a:ea typeface="+mn-ea"/>
                  <a:cs typeface="+mn-cs"/>
                </a:defRPr>
              </a:lvl1pPr>
              <a:lvl2pPr marL="586130" algn="l" defTabSz="586130" rtl="0" eaLnBrk="1" latinLnBrk="0" hangingPunct="1">
                <a:defRPr sz="2308" kern="1200">
                  <a:solidFill>
                    <a:schemeClr val="tx1"/>
                  </a:solidFill>
                  <a:latin typeface="+mn-lt"/>
                  <a:ea typeface="+mn-ea"/>
                  <a:cs typeface="+mn-cs"/>
                </a:defRPr>
              </a:lvl2pPr>
              <a:lvl3pPr marL="1172261" algn="l" defTabSz="586130" rtl="0" eaLnBrk="1" latinLnBrk="0" hangingPunct="1">
                <a:defRPr sz="2308" kern="1200">
                  <a:solidFill>
                    <a:schemeClr val="tx1"/>
                  </a:solidFill>
                  <a:latin typeface="+mn-lt"/>
                  <a:ea typeface="+mn-ea"/>
                  <a:cs typeface="+mn-cs"/>
                </a:defRPr>
              </a:lvl3pPr>
              <a:lvl4pPr marL="1758391" algn="l" defTabSz="586130" rtl="0" eaLnBrk="1" latinLnBrk="0" hangingPunct="1">
                <a:defRPr sz="2308" kern="1200">
                  <a:solidFill>
                    <a:schemeClr val="tx1"/>
                  </a:solidFill>
                  <a:latin typeface="+mn-lt"/>
                  <a:ea typeface="+mn-ea"/>
                  <a:cs typeface="+mn-cs"/>
                </a:defRPr>
              </a:lvl4pPr>
              <a:lvl5pPr marL="2344522" algn="l" defTabSz="586130" rtl="0" eaLnBrk="1" latinLnBrk="0" hangingPunct="1">
                <a:defRPr sz="2308" kern="1200">
                  <a:solidFill>
                    <a:schemeClr val="tx1"/>
                  </a:solidFill>
                  <a:latin typeface="+mn-lt"/>
                  <a:ea typeface="+mn-ea"/>
                  <a:cs typeface="+mn-cs"/>
                </a:defRPr>
              </a:lvl5pPr>
              <a:lvl6pPr marL="2930652" algn="l" defTabSz="586130" rtl="0" eaLnBrk="1" latinLnBrk="0" hangingPunct="1">
                <a:defRPr sz="2308" kern="1200">
                  <a:solidFill>
                    <a:schemeClr val="tx1"/>
                  </a:solidFill>
                  <a:latin typeface="+mn-lt"/>
                  <a:ea typeface="+mn-ea"/>
                  <a:cs typeface="+mn-cs"/>
                </a:defRPr>
              </a:lvl6pPr>
              <a:lvl7pPr marL="3516782" algn="l" defTabSz="586130" rtl="0" eaLnBrk="1" latinLnBrk="0" hangingPunct="1">
                <a:defRPr sz="2308" kern="1200">
                  <a:solidFill>
                    <a:schemeClr val="tx1"/>
                  </a:solidFill>
                  <a:latin typeface="+mn-lt"/>
                  <a:ea typeface="+mn-ea"/>
                  <a:cs typeface="+mn-cs"/>
                </a:defRPr>
              </a:lvl7pPr>
              <a:lvl8pPr marL="4102913" algn="l" defTabSz="586130" rtl="0" eaLnBrk="1" latinLnBrk="0" hangingPunct="1">
                <a:defRPr sz="2308" kern="1200">
                  <a:solidFill>
                    <a:schemeClr val="tx1"/>
                  </a:solidFill>
                  <a:latin typeface="+mn-lt"/>
                  <a:ea typeface="+mn-ea"/>
                  <a:cs typeface="+mn-cs"/>
                </a:defRPr>
              </a:lvl8pPr>
              <a:lvl9pPr marL="4689043" algn="l" defTabSz="586130" rtl="0" eaLnBrk="1" latinLnBrk="0" hangingPunct="1">
                <a:defRPr sz="2308" kern="1200">
                  <a:solidFill>
                    <a:schemeClr val="tx1"/>
                  </a:solidFill>
                  <a:latin typeface="+mn-lt"/>
                  <a:ea typeface="+mn-ea"/>
                  <a:cs typeface="+mn-cs"/>
                </a:defRPr>
              </a:lvl9pPr>
            </a:lstStyle>
            <a:p>
              <a:pPr algn="ctr"/>
              <a:endParaRPr lang="en-US" sz="2770">
                <a:solidFill>
                  <a:srgbClr val="006600"/>
                </a:solidFill>
              </a:endParaRPr>
            </a:p>
          </p:txBody>
        </p:sp>
        <p:sp>
          <p:nvSpPr>
            <p:cNvPr id="7" name="Rectangle 6"/>
            <p:cNvSpPr/>
            <p:nvPr/>
          </p:nvSpPr>
          <p:spPr>
            <a:xfrm>
              <a:off x="361313" y="1295400"/>
              <a:ext cx="4316248" cy="10879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09728" tIns="54864" rIns="109728" rtlCol="0" anchor="ctr"/>
            <a:lstStyle>
              <a:defPPr>
                <a:defRPr lang="en-US"/>
              </a:defPPr>
              <a:lvl1pPr marL="0" algn="l" defTabSz="586130" rtl="0" eaLnBrk="1" latinLnBrk="0" hangingPunct="1">
                <a:defRPr sz="2308" kern="1200">
                  <a:solidFill>
                    <a:schemeClr val="tx1"/>
                  </a:solidFill>
                  <a:latin typeface="+mn-lt"/>
                  <a:ea typeface="+mn-ea"/>
                  <a:cs typeface="+mn-cs"/>
                </a:defRPr>
              </a:lvl1pPr>
              <a:lvl2pPr marL="586130" algn="l" defTabSz="586130" rtl="0" eaLnBrk="1" latinLnBrk="0" hangingPunct="1">
                <a:defRPr sz="2308" kern="1200">
                  <a:solidFill>
                    <a:schemeClr val="tx1"/>
                  </a:solidFill>
                  <a:latin typeface="+mn-lt"/>
                  <a:ea typeface="+mn-ea"/>
                  <a:cs typeface="+mn-cs"/>
                </a:defRPr>
              </a:lvl2pPr>
              <a:lvl3pPr marL="1172261" algn="l" defTabSz="586130" rtl="0" eaLnBrk="1" latinLnBrk="0" hangingPunct="1">
                <a:defRPr sz="2308" kern="1200">
                  <a:solidFill>
                    <a:schemeClr val="tx1"/>
                  </a:solidFill>
                  <a:latin typeface="+mn-lt"/>
                  <a:ea typeface="+mn-ea"/>
                  <a:cs typeface="+mn-cs"/>
                </a:defRPr>
              </a:lvl3pPr>
              <a:lvl4pPr marL="1758391" algn="l" defTabSz="586130" rtl="0" eaLnBrk="1" latinLnBrk="0" hangingPunct="1">
                <a:defRPr sz="2308" kern="1200">
                  <a:solidFill>
                    <a:schemeClr val="tx1"/>
                  </a:solidFill>
                  <a:latin typeface="+mn-lt"/>
                  <a:ea typeface="+mn-ea"/>
                  <a:cs typeface="+mn-cs"/>
                </a:defRPr>
              </a:lvl4pPr>
              <a:lvl5pPr marL="2344522" algn="l" defTabSz="586130" rtl="0" eaLnBrk="1" latinLnBrk="0" hangingPunct="1">
                <a:defRPr sz="2308" kern="1200">
                  <a:solidFill>
                    <a:schemeClr val="tx1"/>
                  </a:solidFill>
                  <a:latin typeface="+mn-lt"/>
                  <a:ea typeface="+mn-ea"/>
                  <a:cs typeface="+mn-cs"/>
                </a:defRPr>
              </a:lvl5pPr>
              <a:lvl6pPr marL="2930652" algn="l" defTabSz="586130" rtl="0" eaLnBrk="1" latinLnBrk="0" hangingPunct="1">
                <a:defRPr sz="2308" kern="1200">
                  <a:solidFill>
                    <a:schemeClr val="tx1"/>
                  </a:solidFill>
                  <a:latin typeface="+mn-lt"/>
                  <a:ea typeface="+mn-ea"/>
                  <a:cs typeface="+mn-cs"/>
                </a:defRPr>
              </a:lvl6pPr>
              <a:lvl7pPr marL="3516782" algn="l" defTabSz="586130" rtl="0" eaLnBrk="1" latinLnBrk="0" hangingPunct="1">
                <a:defRPr sz="2308" kern="1200">
                  <a:solidFill>
                    <a:schemeClr val="tx1"/>
                  </a:solidFill>
                  <a:latin typeface="+mn-lt"/>
                  <a:ea typeface="+mn-ea"/>
                  <a:cs typeface="+mn-cs"/>
                </a:defRPr>
              </a:lvl7pPr>
              <a:lvl8pPr marL="4102913" algn="l" defTabSz="586130" rtl="0" eaLnBrk="1" latinLnBrk="0" hangingPunct="1">
                <a:defRPr sz="2308" kern="1200">
                  <a:solidFill>
                    <a:schemeClr val="tx1"/>
                  </a:solidFill>
                  <a:latin typeface="+mn-lt"/>
                  <a:ea typeface="+mn-ea"/>
                  <a:cs typeface="+mn-cs"/>
                </a:defRPr>
              </a:lvl8pPr>
              <a:lvl9pPr marL="4689043" algn="l" defTabSz="586130" rtl="0" eaLnBrk="1" latinLnBrk="0" hangingPunct="1">
                <a:defRPr sz="2308" kern="1200">
                  <a:solidFill>
                    <a:schemeClr val="tx1"/>
                  </a:solidFill>
                  <a:latin typeface="+mn-lt"/>
                  <a:ea typeface="+mn-ea"/>
                  <a:cs typeface="+mn-cs"/>
                </a:defRPr>
              </a:lvl9pPr>
            </a:lstStyle>
            <a:p>
              <a:r>
                <a:rPr lang="en-US" sz="8000" b="1" dirty="0" smtClean="0">
                  <a:solidFill>
                    <a:srgbClr val="006600"/>
                  </a:solidFill>
                  <a:latin typeface="Franklin Gothic Book" panose="020B0503020102020204" pitchFamily="34" charset="0"/>
                </a:rPr>
                <a:t> MAP + MODEL + PLAN </a:t>
              </a:r>
              <a:endParaRPr lang="en-US" sz="8000" b="1" dirty="0">
                <a:solidFill>
                  <a:srgbClr val="006600"/>
                </a:solidFill>
                <a:latin typeface="Franklin Gothic Book" panose="020B0503020102020204" pitchFamily="34" charset="0"/>
              </a:endParaRPr>
            </a:p>
          </p:txBody>
        </p:sp>
      </p:grpSp>
    </p:spTree>
    <p:extLst>
      <p:ext uri="{BB962C8B-B14F-4D97-AF65-F5344CB8AC3E}">
        <p14:creationId xmlns:p14="http://schemas.microsoft.com/office/powerpoint/2010/main" val="1221677389"/>
      </p:ext>
    </p:extLst>
  </p:cSld>
  <p:clrMapOvr>
    <a:masterClrMapping/>
  </p:clrMapOvr>
  <p:transition spd="slow" advTm="18619">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Miami River Watershed</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36" y="1775792"/>
            <a:ext cx="5026164" cy="4386470"/>
          </a:xfrm>
          <a:prstGeom prst="rect">
            <a:avLst/>
          </a:prstGeom>
        </p:spPr>
      </p:pic>
      <p:sp>
        <p:nvSpPr>
          <p:cNvPr id="4" name="TextBox 3"/>
          <p:cNvSpPr txBox="1"/>
          <p:nvPr/>
        </p:nvSpPr>
        <p:spPr>
          <a:xfrm>
            <a:off x="5738191" y="1775792"/>
            <a:ext cx="5353879" cy="4524315"/>
          </a:xfrm>
          <a:prstGeom prst="rect">
            <a:avLst/>
          </a:prstGeom>
          <a:noFill/>
        </p:spPr>
        <p:txBody>
          <a:bodyPr wrap="square" rtlCol="0">
            <a:spAutoFit/>
          </a:bodyPr>
          <a:lstStyle/>
          <a:p>
            <a:pPr marL="285750" indent="-285750">
              <a:buFont typeface="Arial" charset="0"/>
              <a:buChar char="•"/>
            </a:pPr>
            <a:r>
              <a:rPr lang="en-US" dirty="0" smtClean="0"/>
              <a:t>Mapping underway with FIU during this Spring semester, and will include data from the WBID, Miami River Basin Report, and Miami River Site Walkthrough List </a:t>
            </a:r>
          </a:p>
          <a:p>
            <a:pPr marL="285750" indent="-285750">
              <a:buFont typeface="Arial" charset="0"/>
              <a:buChar char="•"/>
            </a:pPr>
            <a:r>
              <a:rPr lang="en-US" dirty="0" smtClean="0"/>
              <a:t>Purpose is to present this data in an easily accessible visualizing portal.</a:t>
            </a:r>
          </a:p>
          <a:p>
            <a:pPr marL="285750" indent="-285750">
              <a:buFont typeface="Arial" charset="0"/>
              <a:buChar char="•"/>
            </a:pPr>
            <a:r>
              <a:rPr lang="en-US" dirty="0" smtClean="0"/>
              <a:t>Early data results will only be shared with stakeholders, including MRC.</a:t>
            </a:r>
          </a:p>
          <a:p>
            <a:pPr marL="285750" indent="-285750">
              <a:buFont typeface="Arial" charset="0"/>
              <a:buChar char="•"/>
            </a:pPr>
            <a:r>
              <a:rPr lang="en-US" dirty="0" smtClean="0"/>
              <a:t>Working with the communities of Little Havana, </a:t>
            </a:r>
            <a:r>
              <a:rPr lang="en-US" dirty="0" err="1" smtClean="0"/>
              <a:t>Overtown</a:t>
            </a:r>
            <a:r>
              <a:rPr lang="en-US" dirty="0" smtClean="0"/>
              <a:t> and </a:t>
            </a:r>
            <a:r>
              <a:rPr lang="en-US" dirty="0" err="1" smtClean="0"/>
              <a:t>Allapattah</a:t>
            </a:r>
            <a:endParaRPr lang="en-US" dirty="0" smtClean="0"/>
          </a:p>
          <a:p>
            <a:pPr marL="285750" indent="-285750">
              <a:buFont typeface="Arial" charset="0"/>
              <a:buChar char="•"/>
            </a:pPr>
            <a:r>
              <a:rPr lang="en-US" dirty="0" smtClean="0"/>
              <a:t>Building out the strategy for community engagement and field activities over the next two years. </a:t>
            </a:r>
          </a:p>
          <a:p>
            <a:pPr marL="285750" indent="-285750">
              <a:buFont typeface="Arial" charset="0"/>
              <a:buChar char="•"/>
            </a:pPr>
            <a:r>
              <a:rPr lang="en-US" dirty="0" smtClean="0"/>
              <a:t>Community engagement in this process is key. Working closely with MRC as a partner, and with local, state and federal elected officials.</a:t>
            </a:r>
          </a:p>
        </p:txBody>
      </p:sp>
    </p:spTree>
    <p:extLst>
      <p:ext uri="{BB962C8B-B14F-4D97-AF65-F5344CB8AC3E}">
        <p14:creationId xmlns:p14="http://schemas.microsoft.com/office/powerpoint/2010/main" val="174750750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4C6C71-18C1-470D-8CDF-A5000C16D0D0}"/>
              </a:ext>
            </a:extLst>
          </p:cNvPr>
          <p:cNvSpPr>
            <a:spLocks noGrp="1"/>
          </p:cNvSpPr>
          <p:nvPr>
            <p:ph type="title"/>
          </p:nvPr>
        </p:nvSpPr>
        <p:spPr>
          <a:xfrm>
            <a:off x="689113" y="4505739"/>
            <a:ext cx="10349948" cy="914400"/>
          </a:xfrm>
        </p:spPr>
        <p:txBody>
          <a:bodyPr vert="horz" lIns="91440" tIns="45720" rIns="91440" bIns="45720" rtlCol="0" anchor="b">
            <a:normAutofit fontScale="90000"/>
          </a:bodyPr>
          <a:lstStyle/>
          <a:p>
            <a:r>
              <a:rPr lang="en-US" sz="6000" dirty="0" smtClean="0">
                <a:solidFill>
                  <a:schemeClr val="tx1"/>
                </a:solidFill>
                <a:latin typeface="+mj-lt"/>
                <a:ea typeface="+mj-ea"/>
                <a:cs typeface="Arial"/>
              </a:rPr>
              <a:t>Citizen Science, </a:t>
            </a:r>
            <a:br>
              <a:rPr lang="en-US" sz="6000" dirty="0" smtClean="0">
                <a:solidFill>
                  <a:schemeClr val="tx1"/>
                </a:solidFill>
                <a:latin typeface="+mj-lt"/>
                <a:ea typeface="+mj-ea"/>
                <a:cs typeface="Arial"/>
              </a:rPr>
            </a:br>
            <a:r>
              <a:rPr lang="en-US" sz="6000" dirty="0" smtClean="0">
                <a:solidFill>
                  <a:schemeClr val="tx1"/>
                </a:solidFill>
                <a:latin typeface="+mj-lt"/>
                <a:ea typeface="+mj-ea"/>
                <a:cs typeface="Arial"/>
              </a:rPr>
              <a:t>Los </a:t>
            </a:r>
            <a:r>
              <a:rPr lang="en-US" sz="6000" dirty="0">
                <a:solidFill>
                  <a:schemeClr val="tx1"/>
                </a:solidFill>
                <a:latin typeface="+mj-lt"/>
                <a:ea typeface="+mj-ea"/>
                <a:cs typeface="Arial"/>
              </a:rPr>
              <a:t>Angeles River</a:t>
            </a:r>
            <a:endParaRPr lang="en-US" sz="6000" kern="1200" dirty="0">
              <a:solidFill>
                <a:schemeClr val="tx1"/>
              </a:solidFill>
              <a:latin typeface="+mj-lt"/>
              <a:ea typeface="+mj-ea"/>
              <a:cs typeface="+mj-cs"/>
            </a:endParaRPr>
          </a:p>
        </p:txBody>
      </p:sp>
      <p:pic>
        <p:nvPicPr>
          <p:cNvPr id="6" name="Picture 6" descr="A train crossing a bridge over a river&#10;&#10;Description generated with high confidence">
            <a:extLst>
              <a:ext uri="{FF2B5EF4-FFF2-40B4-BE49-F238E27FC236}">
                <a16:creationId xmlns="" xmlns:a16="http://schemas.microsoft.com/office/drawing/2014/main" id="{AFD0E118-9F2B-4600-B08D-BD306E18E138}"/>
              </a:ext>
            </a:extLst>
          </p:cNvPr>
          <p:cNvPicPr>
            <a:picLocks noChangeAspect="1"/>
          </p:cNvPicPr>
          <p:nvPr/>
        </p:nvPicPr>
        <p:blipFill rotWithShape="1">
          <a:blip r:embed="rId3"/>
          <a:srcRect t="3338" b="3339"/>
          <a:stretch/>
        </p:blipFill>
        <p:spPr>
          <a:xfrm>
            <a:off x="3729275" y="684363"/>
            <a:ext cx="3696598" cy="2576348"/>
          </a:xfrm>
          <a:prstGeom prst="rect">
            <a:avLst/>
          </a:prstGeom>
        </p:spPr>
      </p:pic>
      <p:pic>
        <p:nvPicPr>
          <p:cNvPr id="4" name="Picture 2" descr="C:\Users\cmhawkins\Box Sync\Resilient Cities\Templates, Photos &amp; Images\Photos &amp; Images\Los_Angeles_River_channelized.jpg">
            <a:extLst>
              <a:ext uri="{FF2B5EF4-FFF2-40B4-BE49-F238E27FC236}">
                <a16:creationId xmlns="" xmlns:a16="http://schemas.microsoft.com/office/drawing/2014/main" id="{FCE8320F-35D5-47B8-9BF9-0479770F393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38" r="1" b="1"/>
          <a:stretch/>
        </p:blipFill>
        <p:spPr bwMode="auto">
          <a:xfrm>
            <a:off x="0" y="770562"/>
            <a:ext cx="3608038" cy="24901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8949C7CC-A8B2-47EF-B382-7B4CC304DC36}"/>
              </a:ext>
            </a:extLst>
          </p:cNvPr>
          <p:cNvPicPr>
            <a:picLocks noChangeAspect="1"/>
          </p:cNvPicPr>
          <p:nvPr/>
        </p:nvPicPr>
        <p:blipFill>
          <a:blip r:embed="rId5"/>
          <a:stretch>
            <a:fillRect/>
          </a:stretch>
        </p:blipFill>
        <p:spPr>
          <a:xfrm>
            <a:off x="7547110" y="684363"/>
            <a:ext cx="3730490" cy="2687976"/>
          </a:xfrm>
          <a:prstGeom prst="rect">
            <a:avLst/>
          </a:prstGeom>
        </p:spPr>
      </p:pic>
    </p:spTree>
    <p:extLst>
      <p:ext uri="{BB962C8B-B14F-4D97-AF65-F5344CB8AC3E}">
        <p14:creationId xmlns:p14="http://schemas.microsoft.com/office/powerpoint/2010/main" val="2028292894"/>
      </p:ext>
    </p:extLst>
  </p:cSld>
  <p:clrMapOvr>
    <a:masterClrMapping/>
  </p:clrMapOvr>
  <p:transition spd="slow" advTm="17574">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7401" y="2860040"/>
            <a:ext cx="11078984" cy="14747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09728" tIns="54864" rIns="109728" rtlCol="0" anchor="ctr"/>
          <a:lstStyle>
            <a:defPPr>
              <a:defRPr lang="en-US"/>
            </a:defPPr>
            <a:lvl1pPr marL="0" algn="l" defTabSz="586130" rtl="0" eaLnBrk="1" latinLnBrk="0" hangingPunct="1">
              <a:defRPr sz="2308" kern="1200">
                <a:solidFill>
                  <a:schemeClr val="tx1"/>
                </a:solidFill>
                <a:latin typeface="+mn-lt"/>
                <a:ea typeface="+mn-ea"/>
                <a:cs typeface="+mn-cs"/>
              </a:defRPr>
            </a:lvl1pPr>
            <a:lvl2pPr marL="586130" algn="l" defTabSz="586130" rtl="0" eaLnBrk="1" latinLnBrk="0" hangingPunct="1">
              <a:defRPr sz="2308" kern="1200">
                <a:solidFill>
                  <a:schemeClr val="tx1"/>
                </a:solidFill>
                <a:latin typeface="+mn-lt"/>
                <a:ea typeface="+mn-ea"/>
                <a:cs typeface="+mn-cs"/>
              </a:defRPr>
            </a:lvl2pPr>
            <a:lvl3pPr marL="1172261" algn="l" defTabSz="586130" rtl="0" eaLnBrk="1" latinLnBrk="0" hangingPunct="1">
              <a:defRPr sz="2308" kern="1200">
                <a:solidFill>
                  <a:schemeClr val="tx1"/>
                </a:solidFill>
                <a:latin typeface="+mn-lt"/>
                <a:ea typeface="+mn-ea"/>
                <a:cs typeface="+mn-cs"/>
              </a:defRPr>
            </a:lvl3pPr>
            <a:lvl4pPr marL="1758391" algn="l" defTabSz="586130" rtl="0" eaLnBrk="1" latinLnBrk="0" hangingPunct="1">
              <a:defRPr sz="2308" kern="1200">
                <a:solidFill>
                  <a:schemeClr val="tx1"/>
                </a:solidFill>
                <a:latin typeface="+mn-lt"/>
                <a:ea typeface="+mn-ea"/>
                <a:cs typeface="+mn-cs"/>
              </a:defRPr>
            </a:lvl4pPr>
            <a:lvl5pPr marL="2344522" algn="l" defTabSz="586130" rtl="0" eaLnBrk="1" latinLnBrk="0" hangingPunct="1">
              <a:defRPr sz="2308" kern="1200">
                <a:solidFill>
                  <a:schemeClr val="tx1"/>
                </a:solidFill>
                <a:latin typeface="+mn-lt"/>
                <a:ea typeface="+mn-ea"/>
                <a:cs typeface="+mn-cs"/>
              </a:defRPr>
            </a:lvl5pPr>
            <a:lvl6pPr marL="2930652" algn="l" defTabSz="586130" rtl="0" eaLnBrk="1" latinLnBrk="0" hangingPunct="1">
              <a:defRPr sz="2308" kern="1200">
                <a:solidFill>
                  <a:schemeClr val="tx1"/>
                </a:solidFill>
                <a:latin typeface="+mn-lt"/>
                <a:ea typeface="+mn-ea"/>
                <a:cs typeface="+mn-cs"/>
              </a:defRPr>
            </a:lvl6pPr>
            <a:lvl7pPr marL="3516782" algn="l" defTabSz="586130" rtl="0" eaLnBrk="1" latinLnBrk="0" hangingPunct="1">
              <a:defRPr sz="2308" kern="1200">
                <a:solidFill>
                  <a:schemeClr val="tx1"/>
                </a:solidFill>
                <a:latin typeface="+mn-lt"/>
                <a:ea typeface="+mn-ea"/>
                <a:cs typeface="+mn-cs"/>
              </a:defRPr>
            </a:lvl7pPr>
            <a:lvl8pPr marL="4102913" algn="l" defTabSz="586130" rtl="0" eaLnBrk="1" latinLnBrk="0" hangingPunct="1">
              <a:defRPr sz="2308" kern="1200">
                <a:solidFill>
                  <a:schemeClr val="tx1"/>
                </a:solidFill>
                <a:latin typeface="+mn-lt"/>
                <a:ea typeface="+mn-ea"/>
                <a:cs typeface="+mn-cs"/>
              </a:defRPr>
            </a:lvl8pPr>
            <a:lvl9pPr marL="4689043" algn="l" defTabSz="586130" rtl="0" eaLnBrk="1" latinLnBrk="0" hangingPunct="1">
              <a:defRPr sz="2308" kern="1200">
                <a:solidFill>
                  <a:schemeClr val="tx1"/>
                </a:solidFill>
                <a:latin typeface="+mn-lt"/>
                <a:ea typeface="+mn-ea"/>
                <a:cs typeface="+mn-cs"/>
              </a:defRPr>
            </a:lvl9pPr>
          </a:lstStyle>
          <a:p>
            <a:endParaRPr lang="en-US" sz="4500" b="1" dirty="0">
              <a:solidFill>
                <a:srgbClr val="539F15"/>
              </a:solidFill>
              <a:latin typeface="Franklin Gothic Book" panose="020B0503020102020204" pitchFamily="34" charset="0"/>
            </a:endParaRPr>
          </a:p>
        </p:txBody>
      </p:sp>
      <p:grpSp>
        <p:nvGrpSpPr>
          <p:cNvPr id="7" name="Group 6"/>
          <p:cNvGrpSpPr/>
          <p:nvPr/>
        </p:nvGrpSpPr>
        <p:grpSpPr>
          <a:xfrm>
            <a:off x="159026" y="-1"/>
            <a:ext cx="12032974" cy="1656523"/>
            <a:chOff x="422108" y="2463597"/>
            <a:chExt cx="4725058" cy="1335261"/>
          </a:xfrm>
        </p:grpSpPr>
        <p:sp>
          <p:nvSpPr>
            <p:cNvPr id="8" name="Rectangle 7"/>
            <p:cNvSpPr/>
            <p:nvPr/>
          </p:nvSpPr>
          <p:spPr>
            <a:xfrm>
              <a:off x="422108" y="2607016"/>
              <a:ext cx="4607092" cy="1191842"/>
            </a:xfrm>
            <a:prstGeom prst="rect">
              <a:avLst/>
            </a:prstGeom>
            <a:solidFill>
              <a:srgbClr val="B0E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586130" rtl="0" eaLnBrk="1" latinLnBrk="0" hangingPunct="1">
                <a:defRPr sz="2308" kern="1200">
                  <a:solidFill>
                    <a:schemeClr val="tx1"/>
                  </a:solidFill>
                  <a:latin typeface="+mn-lt"/>
                  <a:ea typeface="+mn-ea"/>
                  <a:cs typeface="+mn-cs"/>
                </a:defRPr>
              </a:lvl1pPr>
              <a:lvl2pPr marL="586130" algn="l" defTabSz="586130" rtl="0" eaLnBrk="1" latinLnBrk="0" hangingPunct="1">
                <a:defRPr sz="2308" kern="1200">
                  <a:solidFill>
                    <a:schemeClr val="tx1"/>
                  </a:solidFill>
                  <a:latin typeface="+mn-lt"/>
                  <a:ea typeface="+mn-ea"/>
                  <a:cs typeface="+mn-cs"/>
                </a:defRPr>
              </a:lvl2pPr>
              <a:lvl3pPr marL="1172261" algn="l" defTabSz="586130" rtl="0" eaLnBrk="1" latinLnBrk="0" hangingPunct="1">
                <a:defRPr sz="2308" kern="1200">
                  <a:solidFill>
                    <a:schemeClr val="tx1"/>
                  </a:solidFill>
                  <a:latin typeface="+mn-lt"/>
                  <a:ea typeface="+mn-ea"/>
                  <a:cs typeface="+mn-cs"/>
                </a:defRPr>
              </a:lvl3pPr>
              <a:lvl4pPr marL="1758391" algn="l" defTabSz="586130" rtl="0" eaLnBrk="1" latinLnBrk="0" hangingPunct="1">
                <a:defRPr sz="2308" kern="1200">
                  <a:solidFill>
                    <a:schemeClr val="tx1"/>
                  </a:solidFill>
                  <a:latin typeface="+mn-lt"/>
                  <a:ea typeface="+mn-ea"/>
                  <a:cs typeface="+mn-cs"/>
                </a:defRPr>
              </a:lvl4pPr>
              <a:lvl5pPr marL="2344522" algn="l" defTabSz="586130" rtl="0" eaLnBrk="1" latinLnBrk="0" hangingPunct="1">
                <a:defRPr sz="2308" kern="1200">
                  <a:solidFill>
                    <a:schemeClr val="tx1"/>
                  </a:solidFill>
                  <a:latin typeface="+mn-lt"/>
                  <a:ea typeface="+mn-ea"/>
                  <a:cs typeface="+mn-cs"/>
                </a:defRPr>
              </a:lvl5pPr>
              <a:lvl6pPr marL="2930652" algn="l" defTabSz="586130" rtl="0" eaLnBrk="1" latinLnBrk="0" hangingPunct="1">
                <a:defRPr sz="2308" kern="1200">
                  <a:solidFill>
                    <a:schemeClr val="tx1"/>
                  </a:solidFill>
                  <a:latin typeface="+mn-lt"/>
                  <a:ea typeface="+mn-ea"/>
                  <a:cs typeface="+mn-cs"/>
                </a:defRPr>
              </a:lvl6pPr>
              <a:lvl7pPr marL="3516782" algn="l" defTabSz="586130" rtl="0" eaLnBrk="1" latinLnBrk="0" hangingPunct="1">
                <a:defRPr sz="2308" kern="1200">
                  <a:solidFill>
                    <a:schemeClr val="tx1"/>
                  </a:solidFill>
                  <a:latin typeface="+mn-lt"/>
                  <a:ea typeface="+mn-ea"/>
                  <a:cs typeface="+mn-cs"/>
                </a:defRPr>
              </a:lvl7pPr>
              <a:lvl8pPr marL="4102913" algn="l" defTabSz="586130" rtl="0" eaLnBrk="1" latinLnBrk="0" hangingPunct="1">
                <a:defRPr sz="2308" kern="1200">
                  <a:solidFill>
                    <a:schemeClr val="tx1"/>
                  </a:solidFill>
                  <a:latin typeface="+mn-lt"/>
                  <a:ea typeface="+mn-ea"/>
                  <a:cs typeface="+mn-cs"/>
                </a:defRPr>
              </a:lvl8pPr>
              <a:lvl9pPr marL="4689043" algn="l" defTabSz="586130" rtl="0" eaLnBrk="1" latinLnBrk="0" hangingPunct="1">
                <a:defRPr sz="2308" kern="1200">
                  <a:solidFill>
                    <a:schemeClr val="tx1"/>
                  </a:solidFill>
                  <a:latin typeface="+mn-lt"/>
                  <a:ea typeface="+mn-ea"/>
                  <a:cs typeface="+mn-cs"/>
                </a:defRPr>
              </a:lvl9pPr>
            </a:lstStyle>
            <a:p>
              <a:pPr algn="ctr"/>
              <a:endParaRPr lang="en-US" sz="2770">
                <a:solidFill>
                  <a:prstClr val="white"/>
                </a:solidFill>
              </a:endParaRPr>
            </a:p>
          </p:txBody>
        </p:sp>
        <p:sp>
          <p:nvSpPr>
            <p:cNvPr id="9" name="Rectangle 8"/>
            <p:cNvSpPr/>
            <p:nvPr/>
          </p:nvSpPr>
          <p:spPr>
            <a:xfrm>
              <a:off x="515078" y="2463597"/>
              <a:ext cx="4632088" cy="1335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09728" tIns="54864" rIns="109728" rtlCol="0" anchor="ctr"/>
            <a:lstStyle>
              <a:defPPr>
                <a:defRPr lang="en-US"/>
              </a:defPPr>
              <a:lvl1pPr marL="0" algn="l" defTabSz="586130" rtl="0" eaLnBrk="1" latinLnBrk="0" hangingPunct="1">
                <a:defRPr sz="2308" kern="1200">
                  <a:solidFill>
                    <a:schemeClr val="tx1"/>
                  </a:solidFill>
                  <a:latin typeface="+mn-lt"/>
                  <a:ea typeface="+mn-ea"/>
                  <a:cs typeface="+mn-cs"/>
                </a:defRPr>
              </a:lvl1pPr>
              <a:lvl2pPr marL="586130" algn="l" defTabSz="586130" rtl="0" eaLnBrk="1" latinLnBrk="0" hangingPunct="1">
                <a:defRPr sz="2308" kern="1200">
                  <a:solidFill>
                    <a:schemeClr val="tx1"/>
                  </a:solidFill>
                  <a:latin typeface="+mn-lt"/>
                  <a:ea typeface="+mn-ea"/>
                  <a:cs typeface="+mn-cs"/>
                </a:defRPr>
              </a:lvl2pPr>
              <a:lvl3pPr marL="1172261" algn="l" defTabSz="586130" rtl="0" eaLnBrk="1" latinLnBrk="0" hangingPunct="1">
                <a:defRPr sz="2308" kern="1200">
                  <a:solidFill>
                    <a:schemeClr val="tx1"/>
                  </a:solidFill>
                  <a:latin typeface="+mn-lt"/>
                  <a:ea typeface="+mn-ea"/>
                  <a:cs typeface="+mn-cs"/>
                </a:defRPr>
              </a:lvl3pPr>
              <a:lvl4pPr marL="1758391" algn="l" defTabSz="586130" rtl="0" eaLnBrk="1" latinLnBrk="0" hangingPunct="1">
                <a:defRPr sz="2308" kern="1200">
                  <a:solidFill>
                    <a:schemeClr val="tx1"/>
                  </a:solidFill>
                  <a:latin typeface="+mn-lt"/>
                  <a:ea typeface="+mn-ea"/>
                  <a:cs typeface="+mn-cs"/>
                </a:defRPr>
              </a:lvl4pPr>
              <a:lvl5pPr marL="2344522" algn="l" defTabSz="586130" rtl="0" eaLnBrk="1" latinLnBrk="0" hangingPunct="1">
                <a:defRPr sz="2308" kern="1200">
                  <a:solidFill>
                    <a:schemeClr val="tx1"/>
                  </a:solidFill>
                  <a:latin typeface="+mn-lt"/>
                  <a:ea typeface="+mn-ea"/>
                  <a:cs typeface="+mn-cs"/>
                </a:defRPr>
              </a:lvl5pPr>
              <a:lvl6pPr marL="2930652" algn="l" defTabSz="586130" rtl="0" eaLnBrk="1" latinLnBrk="0" hangingPunct="1">
                <a:defRPr sz="2308" kern="1200">
                  <a:solidFill>
                    <a:schemeClr val="tx1"/>
                  </a:solidFill>
                  <a:latin typeface="+mn-lt"/>
                  <a:ea typeface="+mn-ea"/>
                  <a:cs typeface="+mn-cs"/>
                </a:defRPr>
              </a:lvl6pPr>
              <a:lvl7pPr marL="3516782" algn="l" defTabSz="586130" rtl="0" eaLnBrk="1" latinLnBrk="0" hangingPunct="1">
                <a:defRPr sz="2308" kern="1200">
                  <a:solidFill>
                    <a:schemeClr val="tx1"/>
                  </a:solidFill>
                  <a:latin typeface="+mn-lt"/>
                  <a:ea typeface="+mn-ea"/>
                  <a:cs typeface="+mn-cs"/>
                </a:defRPr>
              </a:lvl7pPr>
              <a:lvl8pPr marL="4102913" algn="l" defTabSz="586130" rtl="0" eaLnBrk="1" latinLnBrk="0" hangingPunct="1">
                <a:defRPr sz="2308" kern="1200">
                  <a:solidFill>
                    <a:schemeClr val="tx1"/>
                  </a:solidFill>
                  <a:latin typeface="+mn-lt"/>
                  <a:ea typeface="+mn-ea"/>
                  <a:cs typeface="+mn-cs"/>
                </a:defRPr>
              </a:lvl8pPr>
              <a:lvl9pPr marL="4689043" algn="l" defTabSz="586130" rtl="0" eaLnBrk="1" latinLnBrk="0" hangingPunct="1">
                <a:defRPr sz="2308" kern="1200">
                  <a:solidFill>
                    <a:schemeClr val="tx1"/>
                  </a:solidFill>
                  <a:latin typeface="+mn-lt"/>
                  <a:ea typeface="+mn-ea"/>
                  <a:cs typeface="+mn-cs"/>
                </a:defRPr>
              </a:lvl9pPr>
            </a:lstStyle>
            <a:p>
              <a:r>
                <a:rPr lang="en-US" sz="4500" b="1" dirty="0" smtClean="0">
                  <a:solidFill>
                    <a:srgbClr val="539F15"/>
                  </a:solidFill>
                  <a:latin typeface="Franklin Gothic Book" panose="020B0503020102020204" pitchFamily="34" charset="0"/>
                </a:rPr>
                <a:t>Current Projects</a:t>
              </a:r>
              <a:endParaRPr lang="en-US" sz="4500" b="1" dirty="0">
                <a:solidFill>
                  <a:srgbClr val="539F15"/>
                </a:solidFill>
                <a:latin typeface="Franklin Gothic Book" panose="020B0503020102020204" pitchFamily="34" charset="0"/>
              </a:endParaRP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86" y="2081081"/>
            <a:ext cx="4921379" cy="380288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5630" y="2026001"/>
            <a:ext cx="6411827" cy="3857964"/>
          </a:xfrm>
          <a:prstGeom prst="rect">
            <a:avLst/>
          </a:prstGeom>
        </p:spPr>
      </p:pic>
    </p:spTree>
    <p:extLst>
      <p:ext uri="{BB962C8B-B14F-4D97-AF65-F5344CB8AC3E}">
        <p14:creationId xmlns:p14="http://schemas.microsoft.com/office/powerpoint/2010/main" val="915054571"/>
      </p:ext>
    </p:extLst>
  </p:cSld>
  <p:clrMapOvr>
    <a:masterClrMapping/>
  </p:clrMapOvr>
  <p:transition spd="slow">
    <p:wip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8|0.4"/>
</p:tagLst>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8438</TotalTime>
  <Words>601</Words>
  <Application>Microsoft Macintosh PowerPoint</Application>
  <PresentationFormat>Widescreen</PresentationFormat>
  <Paragraphs>69</Paragraphs>
  <Slides>10</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Calibri</vt:lpstr>
      <vt:lpstr>Chronicle Text G2 Roman</vt:lpstr>
      <vt:lpstr>Corbel</vt:lpstr>
      <vt:lpstr>Franklin Gothic Book</vt:lpstr>
      <vt:lpstr>Mangal</vt:lpstr>
      <vt:lpstr>Whitney Book</vt:lpstr>
      <vt:lpstr>Whitney Semibold</vt:lpstr>
      <vt:lpstr>Arial</vt:lpstr>
      <vt:lpstr>Depth</vt:lpstr>
      <vt:lpstr> </vt:lpstr>
      <vt:lpstr>PowerPoint Presentation</vt:lpstr>
      <vt:lpstr>PowerPoint Presentation</vt:lpstr>
      <vt:lpstr>PowerPoint Presentation</vt:lpstr>
      <vt:lpstr>MIAMI CITIES PROGRAM GOALS</vt:lpstr>
      <vt:lpstr>PowerPoint Presentation</vt:lpstr>
      <vt:lpstr>Miami River Watershed</vt:lpstr>
      <vt:lpstr>Citizen Science,  Los Angeles River</vt:lpstr>
      <vt:lpstr>PowerPoint Presentation</vt:lpstr>
      <vt:lpstr>PowerPoint Presentation</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Sonia Succar</dc:creator>
  <cp:lastModifiedBy>Sonia Succar</cp:lastModifiedBy>
  <cp:revision>59</cp:revision>
  <dcterms:created xsi:type="dcterms:W3CDTF">2019-01-03T15:11:08Z</dcterms:created>
  <dcterms:modified xsi:type="dcterms:W3CDTF">2019-02-14T22:11:31Z</dcterms:modified>
</cp:coreProperties>
</file>